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Roboto Thin"/>
      <p:regular r:id="rId22"/>
      <p:bold r:id="rId23"/>
      <p:italic r:id="rId24"/>
      <p:boldItalic r:id="rId25"/>
    </p:embeddedFont>
    <p:embeddedFont>
      <p:font typeface="Roboto Medium"/>
      <p:regular r:id="rId26"/>
      <p:bold r:id="rId27"/>
      <p:italic r:id="rId28"/>
      <p:boldItalic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Roboto Light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33" Type="http://schemas.openxmlformats.org/officeDocument/2006/relationships/font" Target="fonts/Roboto-boldItalic.fntdata"/><Relationship Id="rId32" Type="http://schemas.openxmlformats.org/officeDocument/2006/relationships/font" Target="fonts/Roboto-italic.fntdata"/><Relationship Id="rId35" Type="http://schemas.openxmlformats.org/officeDocument/2006/relationships/font" Target="fonts/RobotoLight-bold.fntdata"/><Relationship Id="rId34" Type="http://schemas.openxmlformats.org/officeDocument/2006/relationships/font" Target="fonts/RobotoLight-regular.fntdata"/><Relationship Id="rId37" Type="http://schemas.openxmlformats.org/officeDocument/2006/relationships/font" Target="fonts/RobotoLight-boldItalic.fntdata"/><Relationship Id="rId36" Type="http://schemas.openxmlformats.org/officeDocument/2006/relationships/font" Target="fonts/RobotoLight-italic.fntdata"/><Relationship Id="rId20" Type="http://schemas.openxmlformats.org/officeDocument/2006/relationships/slide" Target="slides/slide16.xml"/><Relationship Id="rId22" Type="http://schemas.openxmlformats.org/officeDocument/2006/relationships/font" Target="fonts/RobotoThin-regular.fntdata"/><Relationship Id="rId21" Type="http://schemas.openxmlformats.org/officeDocument/2006/relationships/slide" Target="slides/slide17.xml"/><Relationship Id="rId24" Type="http://schemas.openxmlformats.org/officeDocument/2006/relationships/font" Target="fonts/RobotoThin-italic.fntdata"/><Relationship Id="rId23" Type="http://schemas.openxmlformats.org/officeDocument/2006/relationships/font" Target="fonts/RobotoThin-bold.fntdata"/><Relationship Id="rId26" Type="http://schemas.openxmlformats.org/officeDocument/2006/relationships/font" Target="fonts/RobotoMedium-regular.fntdata"/><Relationship Id="rId25" Type="http://schemas.openxmlformats.org/officeDocument/2006/relationships/font" Target="fonts/RobotoThin-boldItalic.fntdata"/><Relationship Id="rId28" Type="http://schemas.openxmlformats.org/officeDocument/2006/relationships/font" Target="fonts/RobotoMedium-italic.fntdata"/><Relationship Id="rId27" Type="http://schemas.openxmlformats.org/officeDocument/2006/relationships/font" Target="fonts/RobotoMedium-bold.fntdata"/><Relationship Id="rId29" Type="http://schemas.openxmlformats.org/officeDocument/2006/relationships/font" Target="fonts/RobotoMedium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473a132ac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473a132ac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Removed ‘click to add title’ - Tatiana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57c0434dbc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57c0434dbc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57c0434dbc_1_2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g57c0434dbc_1_2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57c0434dbc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57c0434dbc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57c0434dbc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57c0434dbc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57c0434dbc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" name="Google Shape;1399;g57c0434dbc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57c0434dbc_1_3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g57c0434dbc_1_3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57c0434dbc_1_3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g57c0434dbc_1_3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57c0434dbc_1_40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g57c0434dbc_1_4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57c0434dbc_1_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g57c0434dbc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57c0434db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57c0434db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57c0434db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57c0434db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57c0434dbc_1_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shutterstock_81648802</a:t>
            </a:r>
            <a:endParaRPr/>
          </a:p>
        </p:txBody>
      </p:sp>
      <p:sp>
        <p:nvSpPr>
          <p:cNvPr id="1311" name="Google Shape;1311;g57c0434dbc_1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57c0434dbc_1_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g57c0434dbc_1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57c0434dbc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57c0434db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57c0434dbc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57c0434dbc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57c0434dbc_1_2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g57c0434dbc_1_2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0.png"/><Relationship Id="rId4" Type="http://schemas.openxmlformats.org/officeDocument/2006/relationships/image" Target="../media/image3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3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41.png"/><Relationship Id="rId4" Type="http://schemas.openxmlformats.org/officeDocument/2006/relationships/image" Target="../media/image37.png"/><Relationship Id="rId5" Type="http://schemas.openxmlformats.org/officeDocument/2006/relationships/image" Target="../media/image40.png"/><Relationship Id="rId6" Type="http://schemas.openxmlformats.org/officeDocument/2006/relationships/image" Target="../media/image39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5.png"/><Relationship Id="rId5" Type="http://schemas.openxmlformats.org/officeDocument/2006/relationships/image" Target="../media/image4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Relationship Id="rId3" Type="http://schemas.openxmlformats.org/officeDocument/2006/relationships/image" Target="../media/image55.png"/><Relationship Id="rId4" Type="http://schemas.openxmlformats.org/officeDocument/2006/relationships/image" Target="../media/image54.png"/><Relationship Id="rId5" Type="http://schemas.openxmlformats.org/officeDocument/2006/relationships/image" Target="../media/image57.png"/><Relationship Id="rId6" Type="http://schemas.openxmlformats.org/officeDocument/2006/relationships/image" Target="../media/image56.png"/><Relationship Id="rId7" Type="http://schemas.openxmlformats.org/officeDocument/2006/relationships/image" Target="../media/image5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0.png"/><Relationship Id="rId3" Type="http://schemas.openxmlformats.org/officeDocument/2006/relationships/image" Target="../media/image62.png"/><Relationship Id="rId4" Type="http://schemas.openxmlformats.org/officeDocument/2006/relationships/image" Target="../media/image61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67.png"/><Relationship Id="rId4" Type="http://schemas.openxmlformats.org/officeDocument/2006/relationships/image" Target="../media/image66.png"/><Relationship Id="rId5" Type="http://schemas.openxmlformats.org/officeDocument/2006/relationships/image" Target="../media/image6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2.png"/><Relationship Id="rId3" Type="http://schemas.openxmlformats.org/officeDocument/2006/relationships/image" Target="../media/image71.png"/><Relationship Id="rId4" Type="http://schemas.openxmlformats.org/officeDocument/2006/relationships/image" Target="../media/image70.png"/><Relationship Id="rId5" Type="http://schemas.openxmlformats.org/officeDocument/2006/relationships/image" Target="../media/image69.png"/><Relationship Id="rId6" Type="http://schemas.openxmlformats.org/officeDocument/2006/relationships/image" Target="../media/image75.png"/><Relationship Id="rId7" Type="http://schemas.openxmlformats.org/officeDocument/2006/relationships/image" Target="../media/image81.png"/><Relationship Id="rId8" Type="http://schemas.openxmlformats.org/officeDocument/2006/relationships/image" Target="../media/image78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3.png"/><Relationship Id="rId3" Type="http://schemas.openxmlformats.org/officeDocument/2006/relationships/image" Target="../media/image82.png"/><Relationship Id="rId4" Type="http://schemas.openxmlformats.org/officeDocument/2006/relationships/image" Target="../media/image74.png"/><Relationship Id="rId5" Type="http://schemas.openxmlformats.org/officeDocument/2006/relationships/image" Target="../media/image80.png"/><Relationship Id="rId6" Type="http://schemas.openxmlformats.org/officeDocument/2006/relationships/image" Target="../media/image76.png"/><Relationship Id="rId7" Type="http://schemas.openxmlformats.org/officeDocument/2006/relationships/image" Target="../media/image83.png"/><Relationship Id="rId8" Type="http://schemas.openxmlformats.org/officeDocument/2006/relationships/image" Target="../media/image77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72.png"/><Relationship Id="rId4" Type="http://schemas.openxmlformats.org/officeDocument/2006/relationships/image" Target="../media/image79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0.png"/><Relationship Id="rId3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92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5.png"/><Relationship Id="rId8" Type="http://schemas.openxmlformats.org/officeDocument/2006/relationships/image" Target="../media/image100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8.png"/><Relationship Id="rId3" Type="http://schemas.openxmlformats.org/officeDocument/2006/relationships/image" Target="../media/image91.png"/><Relationship Id="rId4" Type="http://schemas.openxmlformats.org/officeDocument/2006/relationships/image" Target="../media/image97.png"/><Relationship Id="rId9" Type="http://schemas.openxmlformats.org/officeDocument/2006/relationships/image" Target="../media/image96.png"/><Relationship Id="rId5" Type="http://schemas.openxmlformats.org/officeDocument/2006/relationships/image" Target="../media/image101.png"/><Relationship Id="rId6" Type="http://schemas.openxmlformats.org/officeDocument/2006/relationships/image" Target="../media/image99.png"/><Relationship Id="rId7" Type="http://schemas.openxmlformats.org/officeDocument/2006/relationships/image" Target="../media/image94.png"/><Relationship Id="rId8" Type="http://schemas.openxmlformats.org/officeDocument/2006/relationships/image" Target="../media/image9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6.png"/><Relationship Id="rId3" Type="http://schemas.openxmlformats.org/officeDocument/2006/relationships/image" Target="../media/image10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5.png"/><Relationship Id="rId3" Type="http://schemas.openxmlformats.org/officeDocument/2006/relationships/image" Target="../media/image104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5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8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5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9.png"/><Relationship Id="rId10" Type="http://schemas.openxmlformats.org/officeDocument/2006/relationships/image" Target="../media/image111.png"/><Relationship Id="rId9" Type="http://schemas.openxmlformats.org/officeDocument/2006/relationships/image" Target="../media/image110.png"/><Relationship Id="rId5" Type="http://schemas.openxmlformats.org/officeDocument/2006/relationships/image" Target="../media/image108.png"/><Relationship Id="rId6" Type="http://schemas.openxmlformats.org/officeDocument/2006/relationships/image" Target="../media/image113.png"/><Relationship Id="rId7" Type="http://schemas.openxmlformats.org/officeDocument/2006/relationships/image" Target="../media/image112.png"/><Relationship Id="rId8" Type="http://schemas.openxmlformats.org/officeDocument/2006/relationships/image" Target="../media/image114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3.png"/><Relationship Id="rId7" Type="http://schemas.openxmlformats.org/officeDocument/2006/relationships/image" Target="../media/image112.png"/><Relationship Id="rId8" Type="http://schemas.openxmlformats.org/officeDocument/2006/relationships/image" Target="../media/image116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7.png"/><Relationship Id="rId3" Type="http://schemas.openxmlformats.org/officeDocument/2006/relationships/image" Target="../media/image119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21.png"/><Relationship Id="rId7" Type="http://schemas.openxmlformats.org/officeDocument/2006/relationships/image" Target="../media/image12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Relationship Id="rId3" Type="http://schemas.openxmlformats.org/officeDocument/2006/relationships/image" Target="../media/image108.png"/><Relationship Id="rId4" Type="http://schemas.openxmlformats.org/officeDocument/2006/relationships/image" Target="../media/image11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Text with Sidebar">
  <p:cSld name="CUSTOM_2_4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9" name="Google Shape;89;p1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Call Attention Slide">
  <p:cSld name="CUSTOM_2_3_1_1_3_1_1_2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Instructor Demonstration">
  <p:cSld name="CUSTOM_2_3_1_1_1_1_1_2_1_2_1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8" name="Google Shape;10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Activity">
  <p:cSld name="CUSTOM_2_3_1_1_1_1_1_2_1_2_1_1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" name="Google Shape;115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" name="Google Shape;120;p1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Activity with Instructions ">
  <p:cSld name="CUSTOM_2_5_1_3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" name="Google Shape;124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8" name="Google Shape;128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1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Challenge">
  <p:cSld name="CUSTOM_2_3_1_1_1_1_1_2_1_2_1_1_4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" name="Google Shape;137;p1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Challenge with Instructions">
  <p:cSld name="CUSTOM_2_5_1_4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" name="Google Shape;144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6" name="Google Shape;146;p1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1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" name="Google Shape;148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Homework">
  <p:cSld name="CUSTOM_2_3_1_1_1_1_1_2_1_2_1_1_3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" name="Google Shape;159;p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" name="Google Shape;161;p1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Homework with Instructions">
  <p:cSld name="CUSTOM_2_5_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4" name="Google Shape;164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6" name="Google Shape;166;p1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" name="Google Shape;169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1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" name="Google Shape;171;p1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4 (Green)">
  <p:cSld name="CUSTOM_2_7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6" name="Google Shape;17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0" name="Google Shape;180;p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" name="Google Shape;189;p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90" name="Google Shape;19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2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" name="Google Shape;193;p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" name="Google Shape;197;p2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" name="Google Shape;198;p2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5 (Green)">
  <p:cSld name="CUSTOM_2_7_1_4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" name="Google Shape;20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3" name="Google Shape;20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5" name="Google Shape;20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8" name="Google Shape;208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1" name="Google Shape;211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" name="Google Shape;216;p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7" name="Google Shape;21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" name="Google Shape;219;p2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" name="Google Shape;220;p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5" name="Google Shape;225;p2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6" name="Google Shape;226;p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7" name="Google Shape;22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" name="Google Shape;229;p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6 (Gray)">
  <p:cSld name="CUSTOM_2_7_1_3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" name="Google Shape;234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5" name="Google Shape;235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7" name="Google Shape;23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9" name="Google Shape;239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0" name="Google Shape;24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2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" name="Google Shape;243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" name="Google Shape;244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" name="Google Shape;248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9" name="Google Shape;24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" name="Google Shape;25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Google Shape;251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" name="Google Shape;252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3" name="Google Shape;253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" name="Google Shape;256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7" name="Google Shape;257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" name="Google Shape;259;p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" name="Google Shape;260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1" name="Google Shape;26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2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" name="Google Shape;264;p2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" name="Google Shape;265;p2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" name="Google Shape;266;p2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" name="Google Shape;267;p2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6 (Blue)">
  <p:cSld name="CUSTOM_2_7_1_3_1_1_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" name="Google Shape;271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2" name="Google Shape;27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4" name="Google Shape;27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76" name="Google Shape;276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7" name="Google Shape;27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" name="Google Shape;27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2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" name="Google Shape;280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1" name="Google Shape;281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2" name="Google Shape;28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3" name="Google Shape;28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" name="Google Shape;284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Google Shape;300;p2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1" name="Google Shape;301;p2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" name="Google Shape;302;p2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4" name="Google Shape;304;p2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7 (Gray)">
  <p:cSld name="CUSTOM_2_7_1_3_1_1_1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09" name="Google Shape;30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" name="Google Shape;31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" name="Google Shape;312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13" name="Google Shape;313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4" name="Google Shape;3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5" name="Google Shape;3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" name="Google Shape;316;p2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8" name="Google Shape;318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9" name="Google Shape;3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0" name="Google Shape;3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2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2" name="Google Shape;322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3" name="Google Shape;323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4" name="Google Shape;32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" name="Google Shape;326;p2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7" name="Google Shape;327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" name="Google Shape;328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9" name="Google Shape;32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0" name="Google Shape;33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2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2" name="Google Shape;332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4" name="Google Shape;33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" name="Google Shape;33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2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7" name="Google Shape;337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" name="Google Shape;338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9" name="Google Shape;33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2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2" name="Google Shape;342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4" name="Google Shape;34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" name="Google Shape;346;p2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8 (Gray)">
  <p:cSld name="CUSTOM_2_7_1_3_1_1_1_1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9" name="Google Shape;349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0" name="Google Shape;350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" name="Google Shape;351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2" name="Google Shape;352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" name="Google Shape;353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4" name="Google Shape;354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" name="Google Shape;355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6" name="Google Shape;3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8" name="Google Shape;358;p2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9" name="Google Shape;359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" name="Google Shape;360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1" name="Google Shape;36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2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4" name="Google Shape;364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" name="Google Shape;365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6" name="Google Shape;36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" name="Google Shape;368;p2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9" name="Google Shape;369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0" name="Google Shape;370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1" name="Google Shape;37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p2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4" name="Google Shape;374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Google Shape;375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6" name="Google Shape;37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2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9" name="Google Shape;379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" name="Google Shape;380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1" name="Google Shape;38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2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4" name="Google Shape;384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6" name="Google Shape;38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2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9" name="Google Shape;389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0" name="Google Shape;390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1" name="Google Shape;39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2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8 (Green)">
  <p:cSld name="CUSTOM_2_7_1_3_1_1_1_1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7" name="Google Shape;39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9" name="Google Shape;39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1" name="Google Shape;401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" name="Google Shape;402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2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6" name="Google Shape;406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2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1" name="Google Shape;411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2" name="Google Shape;412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" name="Google Shape;415;p2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6" name="Google Shape;416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" name="Google Shape;417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2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1" name="Google Shape;421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" name="Google Shape;422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" name="Google Shape;425;p2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6" name="Google Shape;426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" name="Google Shape;430;p2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1" name="Google Shape;431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2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6" name="Google Shape;436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7" name="Google Shape;437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" name="Google Shape;440;p2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3 (Green)">
  <p:cSld name="CUSTOM_2_7_1_5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3" name="Google Shape;443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4" name="Google Shape;44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Numbered 1–2 (Blue)">
  <p:cSld name="CUSTOM_2_7_1_5_2_1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7" name="Google Shape;46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9" name="Google Shape;46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0" name="Google Shape;47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" name="Google Shape;47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2" name="Google Shape;472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3" name="Google Shape;473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2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6" name="Google Shape;476;p2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7" name="Google Shape;477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9" name="Google Shape;479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2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Numbered 1–5 (Grey)">
  <p:cSld name="CUSTOM_2_7_1_5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5" name="Google Shape;485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6" name="Google Shape;486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8" name="Google Shape;48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1" name="Google Shape;491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6" name="Google Shape;496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7" name="Google Shape;497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7" name="Google Shape;507;p2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8" name="Google Shape;508;p2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2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eens)">
  <p:cSld name="CUSTOM_2_7_1_6_1_2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Yellow/Green)">
  <p:cSld name="CUSTOM_2_7_1_6_1_2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4 (Gray)">
  <p:cSld name="CUSTOM_2_7_1_6_1_2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2" name="Google Shape;582;p3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een)">
  <p:cSld name="CUSTOM_2_7_1_4_1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9" name="Google Shape;589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0" name="Google Shape;590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1" name="Google Shape;591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2" name="Google Shape;592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3" name="Google Shape;593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1" name="Google Shape;601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3" name="Google Shape;603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Green/Yellow)">
  <p:cSld name="CUSTOM_2_7_1_4_1_2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1" name="Google Shape;611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2" name="Google Shape;61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4" name="Google Shape;614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5" name="Google Shape;615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6" name="Google Shape;616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2" name="Google Shape;622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3" name="Google Shape;623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5" name="Google Shape;625;p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5 (Gray)">
  <p:cSld name="CUSTOM_2_7_1_4_1_1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3" name="Google Shape;63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4" name="Google Shape;63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6" name="Google Shape;636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7" name="Google Shape;637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8" name="Google Shape;638;p3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3" name="Google Shape;643;p3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4" name="Google Shape;644;p3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5" name="Google Shape;645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7" name="Google Shape;647;p3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5 (Blue)">
  <p:cSld name="CUSTOM_2_7_1_4_1_1_1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5" name="Google Shape;655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6" name="Google Shape;656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8" name="Google Shape;658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9" name="Google Shape;659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0" name="Google Shape;660;p3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3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7" name="Google Shape;667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9" name="Google Shape;669;p3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een)">
  <p:cSld name="CUSTOM_2_7_1_3_1_1_3_1"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8" name="Google Shape;678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0" name="Google Shape;68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1" name="Google Shape;681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2" name="Google Shape;692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3" name="Google Shape;693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Yellow/Green)">
  <p:cSld name="CUSTOM_2_7_1_3_1_1_3_2"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3" name="Google Shape;70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4" name="Google Shape;704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5" name="Google Shape;705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6" name="Google Shape;706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7" name="Google Shape;717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8" name="Google Shape;718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6 (Gray)">
  <p:cSld name="CUSTOM_2_7_1_3_1_1_3_3"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7" name="Google Shape;727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8" name="Google Shape;728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9" name="Google Shape;729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0" name="Google Shape;730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1" name="Google Shape;731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4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4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4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4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2" name="Google Shape;742;p4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3" name="Google Shape;743;p4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6 (Blue)">
  <p:cSld name="CUSTOM_2_7_1_3_1_1_3_2_1"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2" name="Google Shape;752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3" name="Google Shape;753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4" name="Google Shape;754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5" name="Google Shape;755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6" name="Google Shape;756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8" name="Google Shape;768;p4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een)">
  <p:cSld name="CUSTOM_2_7_1_3_1_1_1_2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7" name="Google Shape;77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8" name="Google Shape;77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9" name="Google Shape;77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0" name="Google Shape;78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3" name="Google Shape;78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5" name="Google Shape;79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Yellow/Green)">
  <p:cSld name="CUSTOM_2_7_1_3_1_1_1_2_1"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6" name="Google Shape;80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7" name="Google Shape;80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8" name="Google Shape;80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0" name="Google Shape;81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3" name="Google Shape;823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7 (Gray)">
  <p:cSld name="CUSTOM_2_7_1_3_1_1_1_2_1_1"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3" name="Google Shape;833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4" name="Google Shape;8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5" name="Google Shape;835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6" name="Google Shape;8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4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9" name="Google Shape;839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4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1" name="Google Shape;851;p4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7 (Blue)">
  <p:cSld name="CUSTOM_2_7_1_3_1_1_1_2_1_1_1"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2" name="Google Shape;86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3" name="Google Shape;863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4" name="Google Shape;86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5" name="Google Shape;865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6" name="Google Shape;866;p4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79" name="Google Shape;879;p4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een)">
  <p:cSld name="CUSTOM_2_7_1_3_1_1_1_1_1_1"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89" name="Google Shape;88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0" name="Google Shape;890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1" name="Google Shape;89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2" name="Google Shape;892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5" name="Google Shape;895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7" name="Google Shape;897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9" name="Google Shape;899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1" name="Google Shape;901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3" name="Google Shape;903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09" name="Google Shape;90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4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4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Yellow/Green)">
  <p:cSld name="CUSTOM_2_7_1_3_1_1_1_1_1_1_1"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0" name="Google Shape;920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1" name="Google Shape;921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2" name="Google Shape;92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3" name="Google Shape;923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6" name="Google Shape;926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8" name="Google Shape;928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0" name="Google Shape;930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2" name="Google Shape;932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4" name="Google Shape;934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0" name="Google Shape;940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Bullets 1–8 (Gray)">
  <p:cSld name="CUSTOM_2_7_1_3_1_1_1_1_1_1_1_1"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1" name="Google Shape;95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2" name="Google Shape;952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3" name="Google Shape;95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4" name="Google Shape;954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4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7" name="Google Shape;95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4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9" name="Google Shape;95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4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1" name="Google Shape;96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4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3" name="Google Shape;96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4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5" name="Google Shape;96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4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1" name="Google Shape;971;p4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4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Bullets 1–8 (Blue)">
  <p:cSld name="CUSTOM_2_7_1_3_1_1_1_1_1_1_1_1_1"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82" name="Google Shape;98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3" name="Google Shape;983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4" name="Google Shape;984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5" name="Google Shape;985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6" name="Google Shape;986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4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8" name="Google Shape;988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4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0" name="Google Shape;990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4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2" name="Google Shape;992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4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4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4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8" name="Google Shape;998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4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0" name="Google Shape;1000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4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02" name="Google Shape;1002;p4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4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4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5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3" name="Google Shape;1013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4" name="Google Shape;1014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15" name="Google Shape;10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Title Slide: FinTech">
  <p:cSld name="CUSTOM_2_3_1_1_1_1_1_2_1_2_1_1_1_1_2_1_1_1_1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9" name="Google Shape;49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1" name="Google Shape;51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" name="Google Shape;52;p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55" name="Google Shape;55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5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5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2" name="Google Shape;1022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3" name="Google Shape;10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7" name="Google Shape;102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8" name="Google Shape;1028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2" name="Google Shape;103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3" name="Google Shape;1033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7" name="Google Shape;1037;p5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8" name="Google Shape;1038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9" name="Google Shape;1039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5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5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section Slide">
  <p:cSld name="Subsection Slide"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85750" y="271463"/>
            <a:ext cx="8572500" cy="460057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52" name="Google Shape;1052;p56"/>
          <p:cNvSpPr txBox="1"/>
          <p:nvPr>
            <p:ph idx="12" type="sldNum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3" name="Google Shape;1053;p56"/>
          <p:cNvSpPr txBox="1"/>
          <p:nvPr>
            <p:ph idx="1" type="body"/>
          </p:nvPr>
        </p:nvSpPr>
        <p:spPr>
          <a:xfrm>
            <a:off x="-1" y="4904237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Only">
  <p:cSld name="Text Only"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57"/>
          <p:cNvSpPr txBox="1"/>
          <p:nvPr>
            <p:ph idx="12" type="sldNum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6" name="Google Shape;1056;p57"/>
          <p:cNvSpPr txBox="1"/>
          <p:nvPr>
            <p:ph idx="1" type="body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7" name="Google Shape;1057;p57"/>
          <p:cNvSpPr txBox="1"/>
          <p:nvPr>
            <p:ph idx="2" type="body"/>
          </p:nvPr>
        </p:nvSpPr>
        <p:spPr>
          <a:xfrm>
            <a:off x="0" y="1397620"/>
            <a:ext cx="9144000" cy="340758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342900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8" name="Google Shape;1058;p57"/>
          <p:cNvSpPr txBox="1"/>
          <p:nvPr>
            <p:ph type="ctrTitle"/>
          </p:nvPr>
        </p:nvSpPr>
        <p:spPr>
          <a:xfrm>
            <a:off x="0" y="228450"/>
            <a:ext cx="9144000" cy="35837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137150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59" name="Google Shape;1059;p57"/>
          <p:cNvSpPr txBox="1"/>
          <p:nvPr>
            <p:ph idx="3" type="subTitle"/>
          </p:nvPr>
        </p:nvSpPr>
        <p:spPr>
          <a:xfrm>
            <a:off x="0" y="663123"/>
            <a:ext cx="9144000" cy="6582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137150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ed 1–7 (Green) 1 Line Subhead">
  <p:cSld name="Numbered 1–7 (Green) 1 Line Subhead"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58"/>
          <p:cNvSpPr txBox="1"/>
          <p:nvPr>
            <p:ph idx="12" type="sldNum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2" name="Google Shape;1062;p58"/>
          <p:cNvSpPr txBox="1"/>
          <p:nvPr>
            <p:ph idx="1" type="body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3" name="Google Shape;1063;p58"/>
          <p:cNvSpPr txBox="1"/>
          <p:nvPr>
            <p:ph type="ctrTitle"/>
          </p:nvPr>
        </p:nvSpPr>
        <p:spPr>
          <a:xfrm>
            <a:off x="0" y="228450"/>
            <a:ext cx="9144000" cy="35837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137150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64" name="Google Shape;1064;p58"/>
          <p:cNvSpPr txBox="1"/>
          <p:nvPr>
            <p:ph idx="2" type="subTitle"/>
          </p:nvPr>
        </p:nvSpPr>
        <p:spPr>
          <a:xfrm>
            <a:off x="0" y="671119"/>
            <a:ext cx="9144000" cy="42221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137150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065" name="Google Shape;1065;p58"/>
          <p:cNvGrpSpPr/>
          <p:nvPr/>
        </p:nvGrpSpPr>
        <p:grpSpPr>
          <a:xfrm>
            <a:off x="372728" y="1062598"/>
            <a:ext cx="8529207" cy="587728"/>
            <a:chOff x="496970" y="1416797"/>
            <a:chExt cx="11372276" cy="783637"/>
          </a:xfrm>
        </p:grpSpPr>
        <p:sp>
          <p:nvSpPr>
            <p:cNvPr id="1066" name="Google Shape;1066;p58"/>
            <p:cNvSpPr/>
            <p:nvPr/>
          </p:nvSpPr>
          <p:spPr>
            <a:xfrm>
              <a:off x="1625600" y="1492882"/>
              <a:ext cx="10243646" cy="637863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67" name="Google Shape;1067;p58"/>
            <p:cNvGrpSpPr/>
            <p:nvPr/>
          </p:nvGrpSpPr>
          <p:grpSpPr>
            <a:xfrm>
              <a:off x="496970" y="1492882"/>
              <a:ext cx="949325" cy="637863"/>
              <a:chOff x="482600" y="1863494"/>
              <a:chExt cx="774122" cy="520142"/>
            </a:xfrm>
          </p:grpSpPr>
          <p:sp>
            <p:nvSpPr>
              <p:cNvPr id="1068" name="Google Shape;1068;p58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9" name="Google Shape;1069;p58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70" name="Google Shape;1070;p5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15558" y="1416797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1" name="Google Shape;1071;p58"/>
          <p:cNvGrpSpPr/>
          <p:nvPr/>
        </p:nvGrpSpPr>
        <p:grpSpPr>
          <a:xfrm>
            <a:off x="372728" y="1596865"/>
            <a:ext cx="8529207" cy="587728"/>
            <a:chOff x="496970" y="2129154"/>
            <a:chExt cx="11372276" cy="783637"/>
          </a:xfrm>
        </p:grpSpPr>
        <p:sp>
          <p:nvSpPr>
            <p:cNvPr id="1072" name="Google Shape;1072;p58"/>
            <p:cNvSpPr/>
            <p:nvPr/>
          </p:nvSpPr>
          <p:spPr>
            <a:xfrm>
              <a:off x="1625600" y="2204069"/>
              <a:ext cx="10243646" cy="637863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73" name="Google Shape;1073;p58"/>
            <p:cNvGrpSpPr/>
            <p:nvPr/>
          </p:nvGrpSpPr>
          <p:grpSpPr>
            <a:xfrm>
              <a:off x="496970" y="2204069"/>
              <a:ext cx="949325" cy="637863"/>
              <a:chOff x="482600" y="1863494"/>
              <a:chExt cx="774122" cy="520142"/>
            </a:xfrm>
          </p:grpSpPr>
          <p:sp>
            <p:nvSpPr>
              <p:cNvPr id="1074" name="Google Shape;1074;p58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5" name="Google Shape;1075;p58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76" name="Google Shape;1076;p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3004" y="2129154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7" name="Google Shape;1077;p58"/>
          <p:cNvGrpSpPr/>
          <p:nvPr/>
        </p:nvGrpSpPr>
        <p:grpSpPr>
          <a:xfrm>
            <a:off x="372728" y="2680718"/>
            <a:ext cx="8529207" cy="587728"/>
            <a:chOff x="496970" y="3574291"/>
            <a:chExt cx="11372276" cy="783637"/>
          </a:xfrm>
        </p:grpSpPr>
        <p:sp>
          <p:nvSpPr>
            <p:cNvPr id="1078" name="Google Shape;1078;p58"/>
            <p:cNvSpPr/>
            <p:nvPr/>
          </p:nvSpPr>
          <p:spPr>
            <a:xfrm>
              <a:off x="1625600" y="3650376"/>
              <a:ext cx="10243646" cy="637863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79" name="Google Shape;1079;p58"/>
            <p:cNvGrpSpPr/>
            <p:nvPr/>
          </p:nvGrpSpPr>
          <p:grpSpPr>
            <a:xfrm>
              <a:off x="496970" y="3650376"/>
              <a:ext cx="949325" cy="637863"/>
              <a:chOff x="482600" y="1863494"/>
              <a:chExt cx="774122" cy="520142"/>
            </a:xfrm>
          </p:grpSpPr>
          <p:sp>
            <p:nvSpPr>
              <p:cNvPr id="1080" name="Google Shape;1080;p58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1" name="Google Shape;1081;p58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82" name="Google Shape;1082;p5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6658" y="3574291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3" name="Google Shape;1083;p58"/>
          <p:cNvGrpSpPr/>
          <p:nvPr/>
        </p:nvGrpSpPr>
        <p:grpSpPr>
          <a:xfrm>
            <a:off x="372728" y="2134969"/>
            <a:ext cx="8529207" cy="587728"/>
            <a:chOff x="496970" y="2846626"/>
            <a:chExt cx="11372276" cy="783637"/>
          </a:xfrm>
        </p:grpSpPr>
        <p:sp>
          <p:nvSpPr>
            <p:cNvPr id="1084" name="Google Shape;1084;p58"/>
            <p:cNvSpPr/>
            <p:nvPr/>
          </p:nvSpPr>
          <p:spPr>
            <a:xfrm>
              <a:off x="1625600" y="2926221"/>
              <a:ext cx="10243646" cy="637863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5" name="Google Shape;1085;p58"/>
            <p:cNvGrpSpPr/>
            <p:nvPr/>
          </p:nvGrpSpPr>
          <p:grpSpPr>
            <a:xfrm>
              <a:off x="496970" y="2926221"/>
              <a:ext cx="949325" cy="637863"/>
              <a:chOff x="482600" y="1863494"/>
              <a:chExt cx="774122" cy="520142"/>
            </a:xfrm>
          </p:grpSpPr>
          <p:sp>
            <p:nvSpPr>
              <p:cNvPr id="1086" name="Google Shape;1086;p58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7" name="Google Shape;1087;p58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88" name="Google Shape;1088;p5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40532" y="2846626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9" name="Google Shape;1089;p58"/>
          <p:cNvGrpSpPr/>
          <p:nvPr/>
        </p:nvGrpSpPr>
        <p:grpSpPr>
          <a:xfrm>
            <a:off x="372728" y="3215534"/>
            <a:ext cx="8529207" cy="587728"/>
            <a:chOff x="496970" y="4287378"/>
            <a:chExt cx="11372276" cy="783637"/>
          </a:xfrm>
        </p:grpSpPr>
        <p:sp>
          <p:nvSpPr>
            <p:cNvPr id="1090" name="Google Shape;1090;p58"/>
            <p:cNvSpPr/>
            <p:nvPr/>
          </p:nvSpPr>
          <p:spPr>
            <a:xfrm>
              <a:off x="1625600" y="4361563"/>
              <a:ext cx="10243646" cy="637863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91" name="Google Shape;1091;p58"/>
            <p:cNvGrpSpPr/>
            <p:nvPr/>
          </p:nvGrpSpPr>
          <p:grpSpPr>
            <a:xfrm>
              <a:off x="496970" y="4361563"/>
              <a:ext cx="949325" cy="637863"/>
              <a:chOff x="482600" y="1863494"/>
              <a:chExt cx="774122" cy="520142"/>
            </a:xfrm>
          </p:grpSpPr>
          <p:sp>
            <p:nvSpPr>
              <p:cNvPr id="1092" name="Google Shape;1092;p58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3" name="Google Shape;1093;p58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94" name="Google Shape;1094;p5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27831" y="4287378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5" name="Google Shape;1095;p58"/>
          <p:cNvGrpSpPr/>
          <p:nvPr/>
        </p:nvGrpSpPr>
        <p:grpSpPr>
          <a:xfrm>
            <a:off x="372728" y="3757281"/>
            <a:ext cx="8529207" cy="587728"/>
            <a:chOff x="496970" y="5009708"/>
            <a:chExt cx="11372276" cy="783637"/>
          </a:xfrm>
        </p:grpSpPr>
        <p:sp>
          <p:nvSpPr>
            <p:cNvPr id="1096" name="Google Shape;1096;p58"/>
            <p:cNvSpPr/>
            <p:nvPr/>
          </p:nvSpPr>
          <p:spPr>
            <a:xfrm>
              <a:off x="1625600" y="5083715"/>
              <a:ext cx="10243646" cy="637863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97" name="Google Shape;1097;p58"/>
            <p:cNvGrpSpPr/>
            <p:nvPr/>
          </p:nvGrpSpPr>
          <p:grpSpPr>
            <a:xfrm>
              <a:off x="496970" y="5083715"/>
              <a:ext cx="949325" cy="637863"/>
              <a:chOff x="482600" y="1863494"/>
              <a:chExt cx="774122" cy="520142"/>
            </a:xfrm>
          </p:grpSpPr>
          <p:sp>
            <p:nvSpPr>
              <p:cNvPr id="1098" name="Google Shape;1098;p58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p58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00" name="Google Shape;1100;p5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20124" y="5009708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01" name="Google Shape;1101;p58"/>
          <p:cNvGrpSpPr/>
          <p:nvPr/>
        </p:nvGrpSpPr>
        <p:grpSpPr>
          <a:xfrm>
            <a:off x="372728" y="4291184"/>
            <a:ext cx="8529207" cy="587728"/>
            <a:chOff x="496970" y="5721578"/>
            <a:chExt cx="11372276" cy="783637"/>
          </a:xfrm>
        </p:grpSpPr>
        <p:sp>
          <p:nvSpPr>
            <p:cNvPr id="1102" name="Google Shape;1102;p58"/>
            <p:cNvSpPr/>
            <p:nvPr/>
          </p:nvSpPr>
          <p:spPr>
            <a:xfrm>
              <a:off x="1625600" y="5802754"/>
              <a:ext cx="10243646" cy="637863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3" name="Google Shape;1103;p58"/>
            <p:cNvGrpSpPr/>
            <p:nvPr/>
          </p:nvGrpSpPr>
          <p:grpSpPr>
            <a:xfrm>
              <a:off x="496970" y="5802754"/>
              <a:ext cx="949325" cy="637863"/>
              <a:chOff x="482600" y="1863494"/>
              <a:chExt cx="774122" cy="520142"/>
            </a:xfrm>
          </p:grpSpPr>
          <p:sp>
            <p:nvSpPr>
              <p:cNvPr id="1104" name="Google Shape;1104;p58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5" name="Google Shape;1105;p58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06" name="Google Shape;1106;p5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35214" y="5721578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07" name="Google Shape;1107;p58"/>
          <p:cNvSpPr txBox="1"/>
          <p:nvPr>
            <p:ph idx="3" type="body"/>
          </p:nvPr>
        </p:nvSpPr>
        <p:spPr>
          <a:xfrm>
            <a:off x="-1" y="1116141"/>
            <a:ext cx="9144000" cy="463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8" name="Google Shape;1108;p58"/>
          <p:cNvSpPr txBox="1"/>
          <p:nvPr>
            <p:ph idx="4" type="body"/>
          </p:nvPr>
        </p:nvSpPr>
        <p:spPr>
          <a:xfrm>
            <a:off x="-1" y="1669156"/>
            <a:ext cx="9144001" cy="463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9" name="Google Shape;1109;p58"/>
          <p:cNvSpPr txBox="1"/>
          <p:nvPr>
            <p:ph idx="5" type="body"/>
          </p:nvPr>
        </p:nvSpPr>
        <p:spPr>
          <a:xfrm>
            <a:off x="-1" y="2194607"/>
            <a:ext cx="9144001" cy="463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0" name="Google Shape;1110;p58"/>
          <p:cNvSpPr txBox="1"/>
          <p:nvPr>
            <p:ph idx="6" type="body"/>
          </p:nvPr>
        </p:nvSpPr>
        <p:spPr>
          <a:xfrm>
            <a:off x="0" y="2737714"/>
            <a:ext cx="9144000" cy="463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1" name="Google Shape;1111;p58"/>
          <p:cNvSpPr txBox="1"/>
          <p:nvPr>
            <p:ph idx="7" type="body"/>
          </p:nvPr>
        </p:nvSpPr>
        <p:spPr>
          <a:xfrm>
            <a:off x="-1" y="3279514"/>
            <a:ext cx="9144001" cy="463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2" name="Google Shape;1112;p58"/>
          <p:cNvSpPr txBox="1"/>
          <p:nvPr>
            <p:ph idx="8" type="body"/>
          </p:nvPr>
        </p:nvSpPr>
        <p:spPr>
          <a:xfrm>
            <a:off x="1" y="3812786"/>
            <a:ext cx="9144000" cy="463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3" name="Google Shape;1113;p58"/>
          <p:cNvSpPr txBox="1"/>
          <p:nvPr>
            <p:ph idx="9" type="body"/>
          </p:nvPr>
        </p:nvSpPr>
        <p:spPr>
          <a:xfrm>
            <a:off x="1" y="4356514"/>
            <a:ext cx="9145252" cy="463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4" name="Google Shape;1114;p58"/>
          <p:cNvSpPr/>
          <p:nvPr/>
        </p:nvSpPr>
        <p:spPr>
          <a:xfrm>
            <a:off x="270456" y="1062598"/>
            <a:ext cx="814265" cy="38163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5" name="Google Shape;1115;p5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3458" y="1094606"/>
            <a:ext cx="885938" cy="492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5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9275" y="1633320"/>
            <a:ext cx="885938" cy="492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5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0788" y="2185394"/>
            <a:ext cx="885938" cy="492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5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6605" y="2714449"/>
            <a:ext cx="885938" cy="492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p5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6605" y="3275078"/>
            <a:ext cx="885938" cy="492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Google Shape;1120;p5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8118" y="3827152"/>
            <a:ext cx="885938" cy="492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p5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3935" y="4356207"/>
            <a:ext cx="885938" cy="492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ed 1–6 (Gray) 2 Line Subhead">
  <p:cSld name="Numbered 1–6 (Gray) 2 Line Subhead"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59"/>
          <p:cNvSpPr txBox="1"/>
          <p:nvPr>
            <p:ph idx="12" type="sldNum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4" name="Google Shape;1124;p59"/>
          <p:cNvSpPr txBox="1"/>
          <p:nvPr>
            <p:ph idx="1" type="body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5" name="Google Shape;1125;p59"/>
          <p:cNvSpPr txBox="1"/>
          <p:nvPr>
            <p:ph type="ctrTitle"/>
          </p:nvPr>
        </p:nvSpPr>
        <p:spPr>
          <a:xfrm>
            <a:off x="0" y="228450"/>
            <a:ext cx="9144000" cy="35837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137150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126" name="Google Shape;1126;p59"/>
          <p:cNvSpPr txBox="1"/>
          <p:nvPr>
            <p:ph idx="2" type="subTitle"/>
          </p:nvPr>
        </p:nvSpPr>
        <p:spPr>
          <a:xfrm>
            <a:off x="0" y="671118"/>
            <a:ext cx="9144000" cy="65091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137150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127" name="Google Shape;1127;p59"/>
          <p:cNvGrpSpPr/>
          <p:nvPr/>
        </p:nvGrpSpPr>
        <p:grpSpPr>
          <a:xfrm>
            <a:off x="348206" y="1340857"/>
            <a:ext cx="8529094" cy="587728"/>
            <a:chOff x="464275" y="1787809"/>
            <a:chExt cx="11372126" cy="783637"/>
          </a:xfrm>
        </p:grpSpPr>
        <p:sp>
          <p:nvSpPr>
            <p:cNvPr id="1128" name="Google Shape;1128;p59"/>
            <p:cNvSpPr/>
            <p:nvPr/>
          </p:nvSpPr>
          <p:spPr>
            <a:xfrm>
              <a:off x="1652501" y="1871510"/>
              <a:ext cx="10183900" cy="637863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29" name="Google Shape;1129;p59"/>
            <p:cNvGrpSpPr/>
            <p:nvPr/>
          </p:nvGrpSpPr>
          <p:grpSpPr>
            <a:xfrm>
              <a:off x="464275" y="1872298"/>
              <a:ext cx="1034475" cy="637863"/>
              <a:chOff x="482600" y="1863494"/>
              <a:chExt cx="774122" cy="520142"/>
            </a:xfrm>
          </p:grpSpPr>
          <p:sp>
            <p:nvSpPr>
              <p:cNvPr id="1130" name="Google Shape;1130;p59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fmla="val 16667" name="adj"/>
                </a:avLst>
              </a:prstGeom>
              <a:solidFill>
                <a:srgbClr val="A9C5D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1" name="Google Shape;1131;p59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fmla="val 50000" name="adj"/>
                </a:avLst>
              </a:prstGeom>
              <a:solidFill>
                <a:srgbClr val="A9C5D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32" name="Google Shape;1132;p5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581149" y="1787809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33" name="Google Shape;1133;p59"/>
          <p:cNvGrpSpPr/>
          <p:nvPr/>
        </p:nvGrpSpPr>
        <p:grpSpPr>
          <a:xfrm>
            <a:off x="338681" y="1926206"/>
            <a:ext cx="8538619" cy="587728"/>
            <a:chOff x="451575" y="2568275"/>
            <a:chExt cx="11384826" cy="783637"/>
          </a:xfrm>
        </p:grpSpPr>
        <p:sp>
          <p:nvSpPr>
            <p:cNvPr id="1134" name="Google Shape;1134;p59"/>
            <p:cNvSpPr/>
            <p:nvPr/>
          </p:nvSpPr>
          <p:spPr>
            <a:xfrm>
              <a:off x="1652501" y="2640208"/>
              <a:ext cx="10183900" cy="637863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35" name="Google Shape;1135;p59"/>
            <p:cNvGrpSpPr/>
            <p:nvPr/>
          </p:nvGrpSpPr>
          <p:grpSpPr>
            <a:xfrm>
              <a:off x="451575" y="2640208"/>
              <a:ext cx="1034475" cy="637863"/>
              <a:chOff x="482600" y="1863494"/>
              <a:chExt cx="774122" cy="520142"/>
            </a:xfrm>
          </p:grpSpPr>
          <p:sp>
            <p:nvSpPr>
              <p:cNvPr id="1136" name="Google Shape;1136;p59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fmla="val 16667" name="adj"/>
                </a:avLst>
              </a:prstGeom>
              <a:solidFill>
                <a:srgbClr val="33669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7" name="Google Shape;1137;p59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fmla="val 50000" name="adj"/>
                </a:avLst>
              </a:prstGeom>
              <a:solidFill>
                <a:srgbClr val="33669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38" name="Google Shape;1138;p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0349" y="2568275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39" name="Google Shape;1139;p59"/>
          <p:cNvGrpSpPr/>
          <p:nvPr/>
        </p:nvGrpSpPr>
        <p:grpSpPr>
          <a:xfrm>
            <a:off x="338681" y="2516866"/>
            <a:ext cx="8538619" cy="587728"/>
            <a:chOff x="451575" y="3355822"/>
            <a:chExt cx="11384826" cy="783637"/>
          </a:xfrm>
        </p:grpSpPr>
        <p:sp>
          <p:nvSpPr>
            <p:cNvPr id="1140" name="Google Shape;1140;p59"/>
            <p:cNvSpPr/>
            <p:nvPr/>
          </p:nvSpPr>
          <p:spPr>
            <a:xfrm>
              <a:off x="1652501" y="3435113"/>
              <a:ext cx="10183900" cy="637863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41" name="Google Shape;1141;p59"/>
            <p:cNvGrpSpPr/>
            <p:nvPr/>
          </p:nvGrpSpPr>
          <p:grpSpPr>
            <a:xfrm>
              <a:off x="451575" y="3435113"/>
              <a:ext cx="1034475" cy="637863"/>
              <a:chOff x="482600" y="1863494"/>
              <a:chExt cx="774122" cy="520142"/>
            </a:xfrm>
          </p:grpSpPr>
          <p:sp>
            <p:nvSpPr>
              <p:cNvPr id="1142" name="Google Shape;1142;p59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fmla="val 16667" name="adj"/>
                </a:avLst>
              </a:prstGeom>
              <a:solidFill>
                <a:srgbClr val="21294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3" name="Google Shape;1143;p59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fmla="val 50000" name="adj"/>
                </a:avLst>
              </a:prstGeom>
              <a:solidFill>
                <a:srgbClr val="21294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44" name="Google Shape;1144;p5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3693" y="3355822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45" name="Google Shape;1145;p59"/>
          <p:cNvGrpSpPr/>
          <p:nvPr/>
        </p:nvGrpSpPr>
        <p:grpSpPr>
          <a:xfrm>
            <a:off x="348206" y="3097891"/>
            <a:ext cx="8529094" cy="587728"/>
            <a:chOff x="464275" y="4130522"/>
            <a:chExt cx="11372126" cy="783637"/>
          </a:xfrm>
        </p:grpSpPr>
        <p:sp>
          <p:nvSpPr>
            <p:cNvPr id="1146" name="Google Shape;1146;p59"/>
            <p:cNvSpPr/>
            <p:nvPr/>
          </p:nvSpPr>
          <p:spPr>
            <a:xfrm>
              <a:off x="1652501" y="4214223"/>
              <a:ext cx="10183900" cy="637863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47" name="Google Shape;1147;p59"/>
            <p:cNvGrpSpPr/>
            <p:nvPr/>
          </p:nvGrpSpPr>
          <p:grpSpPr>
            <a:xfrm>
              <a:off x="464275" y="4215011"/>
              <a:ext cx="1034475" cy="637863"/>
              <a:chOff x="482600" y="1863494"/>
              <a:chExt cx="774122" cy="520142"/>
            </a:xfrm>
          </p:grpSpPr>
          <p:sp>
            <p:nvSpPr>
              <p:cNvPr id="1148" name="Google Shape;1148;p59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fmla="val 16667" name="adj"/>
                </a:avLst>
              </a:prstGeom>
              <a:solidFill>
                <a:srgbClr val="A9C5D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9" name="Google Shape;1149;p59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fmla="val 50000" name="adj"/>
                </a:avLst>
              </a:prstGeom>
              <a:solidFill>
                <a:srgbClr val="A9C5D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50" name="Google Shape;1150;p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0349" y="4130522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51" name="Google Shape;1151;p59"/>
          <p:cNvGrpSpPr/>
          <p:nvPr/>
        </p:nvGrpSpPr>
        <p:grpSpPr>
          <a:xfrm>
            <a:off x="338681" y="3683241"/>
            <a:ext cx="8538619" cy="587728"/>
            <a:chOff x="451575" y="4910988"/>
            <a:chExt cx="11384826" cy="783637"/>
          </a:xfrm>
        </p:grpSpPr>
        <p:sp>
          <p:nvSpPr>
            <p:cNvPr id="1152" name="Google Shape;1152;p59"/>
            <p:cNvSpPr/>
            <p:nvPr/>
          </p:nvSpPr>
          <p:spPr>
            <a:xfrm>
              <a:off x="1652501" y="4982921"/>
              <a:ext cx="10183900" cy="637863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53" name="Google Shape;1153;p59"/>
            <p:cNvGrpSpPr/>
            <p:nvPr/>
          </p:nvGrpSpPr>
          <p:grpSpPr>
            <a:xfrm>
              <a:off x="451575" y="4982921"/>
              <a:ext cx="1034475" cy="637863"/>
              <a:chOff x="482600" y="1863494"/>
              <a:chExt cx="774122" cy="520142"/>
            </a:xfrm>
          </p:grpSpPr>
          <p:sp>
            <p:nvSpPr>
              <p:cNvPr id="1154" name="Google Shape;1154;p59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fmla="val 16667" name="adj"/>
                </a:avLst>
              </a:prstGeom>
              <a:solidFill>
                <a:srgbClr val="33669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5" name="Google Shape;1155;p59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fmla="val 50000" name="adj"/>
                </a:avLst>
              </a:prstGeom>
              <a:solidFill>
                <a:srgbClr val="33669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56" name="Google Shape;1156;p5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30349" y="4910988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57" name="Google Shape;1157;p59"/>
          <p:cNvGrpSpPr/>
          <p:nvPr/>
        </p:nvGrpSpPr>
        <p:grpSpPr>
          <a:xfrm>
            <a:off x="338681" y="4283426"/>
            <a:ext cx="8538619" cy="587728"/>
            <a:chOff x="451575" y="5711235"/>
            <a:chExt cx="11384826" cy="783637"/>
          </a:xfrm>
        </p:grpSpPr>
        <p:sp>
          <p:nvSpPr>
            <p:cNvPr id="1158" name="Google Shape;1158;p59"/>
            <p:cNvSpPr/>
            <p:nvPr/>
          </p:nvSpPr>
          <p:spPr>
            <a:xfrm>
              <a:off x="1652501" y="5777826"/>
              <a:ext cx="10183900" cy="637863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59" name="Google Shape;1159;p59"/>
            <p:cNvGrpSpPr/>
            <p:nvPr/>
          </p:nvGrpSpPr>
          <p:grpSpPr>
            <a:xfrm>
              <a:off x="451575" y="5777826"/>
              <a:ext cx="1034475" cy="637863"/>
              <a:chOff x="482600" y="1863494"/>
              <a:chExt cx="774122" cy="520142"/>
            </a:xfrm>
          </p:grpSpPr>
          <p:sp>
            <p:nvSpPr>
              <p:cNvPr id="1160" name="Google Shape;1160;p59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fmla="val 16667" name="adj"/>
                </a:avLst>
              </a:prstGeom>
              <a:solidFill>
                <a:srgbClr val="21294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1" name="Google Shape;1161;p59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fmla="val 50000" name="adj"/>
                </a:avLst>
              </a:prstGeom>
              <a:solidFill>
                <a:srgbClr val="21294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62" name="Google Shape;1162;p5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26393" y="5711235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3" name="Google Shape;1163;p59"/>
          <p:cNvSpPr txBox="1"/>
          <p:nvPr>
            <p:ph idx="3" type="body"/>
          </p:nvPr>
        </p:nvSpPr>
        <p:spPr>
          <a:xfrm>
            <a:off x="0" y="1413442"/>
            <a:ext cx="9139782" cy="463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508750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4" name="Google Shape;1164;p59"/>
          <p:cNvSpPr txBox="1"/>
          <p:nvPr>
            <p:ph idx="4" type="body"/>
          </p:nvPr>
        </p:nvSpPr>
        <p:spPr>
          <a:xfrm>
            <a:off x="0" y="1985373"/>
            <a:ext cx="9143999" cy="463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508750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5" name="Google Shape;1165;p59"/>
          <p:cNvSpPr txBox="1"/>
          <p:nvPr>
            <p:ph idx="5" type="body"/>
          </p:nvPr>
        </p:nvSpPr>
        <p:spPr>
          <a:xfrm>
            <a:off x="-1" y="2586521"/>
            <a:ext cx="9144000" cy="463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508750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6" name="Google Shape;1166;p59"/>
          <p:cNvSpPr txBox="1"/>
          <p:nvPr>
            <p:ph idx="6" type="body"/>
          </p:nvPr>
        </p:nvSpPr>
        <p:spPr>
          <a:xfrm>
            <a:off x="-4219" y="3158544"/>
            <a:ext cx="9144000" cy="463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508750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7" name="Google Shape;1167;p59"/>
          <p:cNvSpPr txBox="1"/>
          <p:nvPr>
            <p:ph idx="7" type="body"/>
          </p:nvPr>
        </p:nvSpPr>
        <p:spPr>
          <a:xfrm>
            <a:off x="-4219" y="3730475"/>
            <a:ext cx="9148220" cy="47839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508750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8" name="Google Shape;1168;p59"/>
          <p:cNvSpPr txBox="1"/>
          <p:nvPr>
            <p:ph idx="8" type="body"/>
          </p:nvPr>
        </p:nvSpPr>
        <p:spPr>
          <a:xfrm>
            <a:off x="0" y="4329875"/>
            <a:ext cx="9143999" cy="47839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508750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9" name="Google Shape;1169;p59"/>
          <p:cNvSpPr/>
          <p:nvPr/>
        </p:nvSpPr>
        <p:spPr>
          <a:xfrm>
            <a:off x="281025" y="1332743"/>
            <a:ext cx="900695" cy="35302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0" name="Google Shape;1170;p5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1387" y="1377887"/>
            <a:ext cx="934013" cy="518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p5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1387" y="1965911"/>
            <a:ext cx="934013" cy="518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Google Shape;1172;p5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1387" y="2554405"/>
            <a:ext cx="934013" cy="518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Google Shape;1173;p5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1387" y="3152089"/>
            <a:ext cx="934013" cy="518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5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1387" y="3719610"/>
            <a:ext cx="934013" cy="518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5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1387" y="4297975"/>
            <a:ext cx="934013" cy="518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ed List 1–4 (Green) 1 Line Subhead">
  <p:cSld name="Bulleted List 1–4 (Green) 1 Line Subhead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60"/>
          <p:cNvSpPr txBox="1"/>
          <p:nvPr>
            <p:ph idx="12" type="sldNum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8" name="Google Shape;1178;p60"/>
          <p:cNvSpPr txBox="1"/>
          <p:nvPr>
            <p:ph idx="1" type="body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9" name="Google Shape;1179;p60"/>
          <p:cNvSpPr txBox="1"/>
          <p:nvPr>
            <p:ph type="ctrTitle"/>
          </p:nvPr>
        </p:nvSpPr>
        <p:spPr>
          <a:xfrm>
            <a:off x="0" y="228450"/>
            <a:ext cx="9144000" cy="35837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137150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180" name="Google Shape;1180;p60"/>
          <p:cNvSpPr txBox="1"/>
          <p:nvPr>
            <p:ph idx="2" type="subTitle"/>
          </p:nvPr>
        </p:nvSpPr>
        <p:spPr>
          <a:xfrm>
            <a:off x="0" y="671119"/>
            <a:ext cx="9144000" cy="4636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137150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181" name="Google Shape;1181;p60"/>
          <p:cNvGrpSpPr/>
          <p:nvPr/>
        </p:nvGrpSpPr>
        <p:grpSpPr>
          <a:xfrm>
            <a:off x="373977" y="1333500"/>
            <a:ext cx="8465223" cy="713668"/>
            <a:chOff x="498636" y="1727200"/>
            <a:chExt cx="11286964" cy="951557"/>
          </a:xfrm>
        </p:grpSpPr>
        <p:sp>
          <p:nvSpPr>
            <p:cNvPr id="1182" name="Google Shape;1182;p60"/>
            <p:cNvSpPr/>
            <p:nvPr/>
          </p:nvSpPr>
          <p:spPr>
            <a:xfrm>
              <a:off x="1854200" y="1771003"/>
              <a:ext cx="9931400" cy="892895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3" name="Google Shape;1183;p60"/>
            <p:cNvGrpSpPr/>
            <p:nvPr/>
          </p:nvGrpSpPr>
          <p:grpSpPr>
            <a:xfrm>
              <a:off x="498636" y="1771003"/>
              <a:ext cx="1174364" cy="892895"/>
              <a:chOff x="366636" y="1829879"/>
              <a:chExt cx="1030664" cy="783637"/>
            </a:xfrm>
          </p:grpSpPr>
          <p:sp>
            <p:nvSpPr>
              <p:cNvPr id="1184" name="Google Shape;1184;p60"/>
              <p:cNvSpPr/>
              <p:nvPr/>
            </p:nvSpPr>
            <p:spPr>
              <a:xfrm>
                <a:off x="366636" y="1829879"/>
                <a:ext cx="933823" cy="783637"/>
              </a:xfrm>
              <a:prstGeom prst="roundRect">
                <a:avLst>
                  <a:gd fmla="val 16667" name="adj"/>
                </a:avLst>
              </a:prstGeom>
              <a:solidFill>
                <a:srgbClr val="F2F77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60"/>
              <p:cNvSpPr/>
              <p:nvPr/>
            </p:nvSpPr>
            <p:spPr>
              <a:xfrm rot="5400000">
                <a:off x="905457" y="2052099"/>
                <a:ext cx="637863" cy="345823"/>
              </a:xfrm>
              <a:prstGeom prst="triangle">
                <a:avLst>
                  <a:gd fmla="val 50000" name="adj"/>
                </a:avLst>
              </a:prstGeom>
              <a:solidFill>
                <a:srgbClr val="F2F77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86" name="Google Shape;1186;p6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51524" y="1727200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87" name="Google Shape;1187;p60"/>
          <p:cNvGrpSpPr/>
          <p:nvPr/>
        </p:nvGrpSpPr>
        <p:grpSpPr>
          <a:xfrm>
            <a:off x="373977" y="2171040"/>
            <a:ext cx="8465223" cy="713668"/>
            <a:chOff x="498636" y="2843920"/>
            <a:chExt cx="11286964" cy="951557"/>
          </a:xfrm>
        </p:grpSpPr>
        <p:sp>
          <p:nvSpPr>
            <p:cNvPr id="1188" name="Google Shape;1188;p60"/>
            <p:cNvSpPr/>
            <p:nvPr/>
          </p:nvSpPr>
          <p:spPr>
            <a:xfrm>
              <a:off x="1854200" y="2885898"/>
              <a:ext cx="9931400" cy="892895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9" name="Google Shape;1189;p60"/>
            <p:cNvGrpSpPr/>
            <p:nvPr/>
          </p:nvGrpSpPr>
          <p:grpSpPr>
            <a:xfrm>
              <a:off x="498636" y="2885898"/>
              <a:ext cx="1174364" cy="892895"/>
              <a:chOff x="366636" y="2767143"/>
              <a:chExt cx="1030664" cy="783637"/>
            </a:xfrm>
          </p:grpSpPr>
          <p:sp>
            <p:nvSpPr>
              <p:cNvPr id="1190" name="Google Shape;1190;p60"/>
              <p:cNvSpPr/>
              <p:nvPr/>
            </p:nvSpPr>
            <p:spPr>
              <a:xfrm>
                <a:off x="366636" y="2767143"/>
                <a:ext cx="933823" cy="783637"/>
              </a:xfrm>
              <a:prstGeom prst="roundRect">
                <a:avLst>
                  <a:gd fmla="val 16667" name="adj"/>
                </a:avLst>
              </a:prstGeom>
              <a:solidFill>
                <a:srgbClr val="AFCA5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1" name="Google Shape;1191;p60"/>
              <p:cNvSpPr/>
              <p:nvPr/>
            </p:nvSpPr>
            <p:spPr>
              <a:xfrm rot="5400000">
                <a:off x="905457" y="2989363"/>
                <a:ext cx="637863" cy="345823"/>
              </a:xfrm>
              <a:prstGeom prst="triangle">
                <a:avLst>
                  <a:gd fmla="val 50000" name="adj"/>
                </a:avLst>
              </a:prstGeom>
              <a:solidFill>
                <a:srgbClr val="AFCA5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92" name="Google Shape;1192;p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0229" y="2843920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93" name="Google Shape;1193;p60"/>
          <p:cNvGrpSpPr/>
          <p:nvPr/>
        </p:nvGrpSpPr>
        <p:grpSpPr>
          <a:xfrm>
            <a:off x="373977" y="3003050"/>
            <a:ext cx="8465223" cy="713668"/>
            <a:chOff x="498636" y="3953266"/>
            <a:chExt cx="11286964" cy="951557"/>
          </a:xfrm>
        </p:grpSpPr>
        <p:sp>
          <p:nvSpPr>
            <p:cNvPr id="1194" name="Google Shape;1194;p60"/>
            <p:cNvSpPr/>
            <p:nvPr/>
          </p:nvSpPr>
          <p:spPr>
            <a:xfrm>
              <a:off x="1854200" y="3996971"/>
              <a:ext cx="9931400" cy="892895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95" name="Google Shape;1195;p60"/>
            <p:cNvGrpSpPr/>
            <p:nvPr/>
          </p:nvGrpSpPr>
          <p:grpSpPr>
            <a:xfrm>
              <a:off x="498636" y="3996971"/>
              <a:ext cx="1174364" cy="892895"/>
              <a:chOff x="353936" y="3693021"/>
              <a:chExt cx="1030664" cy="783637"/>
            </a:xfrm>
          </p:grpSpPr>
          <p:sp>
            <p:nvSpPr>
              <p:cNvPr id="1196" name="Google Shape;1196;p60"/>
              <p:cNvSpPr/>
              <p:nvPr/>
            </p:nvSpPr>
            <p:spPr>
              <a:xfrm>
                <a:off x="353936" y="3693021"/>
                <a:ext cx="933823" cy="783637"/>
              </a:xfrm>
              <a:prstGeom prst="roundRect">
                <a:avLst>
                  <a:gd fmla="val 16667" name="adj"/>
                </a:avLst>
              </a:prstGeom>
              <a:solidFill>
                <a:srgbClr val="3CA77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905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p60"/>
              <p:cNvSpPr/>
              <p:nvPr/>
            </p:nvSpPr>
            <p:spPr>
              <a:xfrm rot="5400000">
                <a:off x="892757" y="3915241"/>
                <a:ext cx="637863" cy="345823"/>
              </a:xfrm>
              <a:prstGeom prst="triangle">
                <a:avLst>
                  <a:gd fmla="val 50000" name="adj"/>
                </a:avLst>
              </a:prstGeom>
              <a:solidFill>
                <a:srgbClr val="3CA77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905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98" name="Google Shape;1198;p6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2827" y="3953266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99" name="Google Shape;1199;p60"/>
          <p:cNvGrpSpPr/>
          <p:nvPr/>
        </p:nvGrpSpPr>
        <p:grpSpPr>
          <a:xfrm>
            <a:off x="373977" y="3834913"/>
            <a:ext cx="8465223" cy="713668"/>
            <a:chOff x="498636" y="5062418"/>
            <a:chExt cx="11286964" cy="951557"/>
          </a:xfrm>
        </p:grpSpPr>
        <p:sp>
          <p:nvSpPr>
            <p:cNvPr id="1200" name="Google Shape;1200;p60"/>
            <p:cNvSpPr/>
            <p:nvPr/>
          </p:nvSpPr>
          <p:spPr>
            <a:xfrm>
              <a:off x="1854200" y="5103125"/>
              <a:ext cx="9931400" cy="892895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01" name="Google Shape;1201;p60"/>
            <p:cNvGrpSpPr/>
            <p:nvPr/>
          </p:nvGrpSpPr>
          <p:grpSpPr>
            <a:xfrm>
              <a:off x="498636" y="5103125"/>
              <a:ext cx="1174364" cy="892895"/>
              <a:chOff x="353936" y="3693021"/>
              <a:chExt cx="1030664" cy="783637"/>
            </a:xfrm>
          </p:grpSpPr>
          <p:sp>
            <p:nvSpPr>
              <p:cNvPr id="1202" name="Google Shape;1202;p60"/>
              <p:cNvSpPr/>
              <p:nvPr/>
            </p:nvSpPr>
            <p:spPr>
              <a:xfrm>
                <a:off x="353936" y="3693021"/>
                <a:ext cx="933823" cy="783637"/>
              </a:xfrm>
              <a:prstGeom prst="roundRect">
                <a:avLst>
                  <a:gd fmla="val 16667" name="adj"/>
                </a:avLst>
              </a:prstGeom>
              <a:solidFill>
                <a:srgbClr val="00919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1203;p60"/>
              <p:cNvSpPr/>
              <p:nvPr/>
            </p:nvSpPr>
            <p:spPr>
              <a:xfrm rot="5400000">
                <a:off x="892757" y="3915241"/>
                <a:ext cx="637863" cy="345823"/>
              </a:xfrm>
              <a:prstGeom prst="triangle">
                <a:avLst>
                  <a:gd fmla="val 50000" name="adj"/>
                </a:avLst>
              </a:prstGeom>
              <a:solidFill>
                <a:srgbClr val="00919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204" name="Google Shape;1204;p6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0375" y="5062418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05" name="Google Shape;1205;p60"/>
          <p:cNvSpPr txBox="1"/>
          <p:nvPr>
            <p:ph idx="3" type="body"/>
          </p:nvPr>
        </p:nvSpPr>
        <p:spPr>
          <a:xfrm>
            <a:off x="-1" y="1375876"/>
            <a:ext cx="9144000" cy="6534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64592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6" name="Google Shape;1206;p60"/>
          <p:cNvSpPr txBox="1"/>
          <p:nvPr>
            <p:ph idx="4" type="body"/>
          </p:nvPr>
        </p:nvSpPr>
        <p:spPr>
          <a:xfrm>
            <a:off x="-1" y="2213462"/>
            <a:ext cx="9144000" cy="6534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64592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7" name="Google Shape;1207;p60"/>
          <p:cNvSpPr txBox="1"/>
          <p:nvPr>
            <p:ph idx="5" type="body"/>
          </p:nvPr>
        </p:nvSpPr>
        <p:spPr>
          <a:xfrm>
            <a:off x="0" y="3034136"/>
            <a:ext cx="9143998" cy="6534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64592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8" name="Google Shape;1208;p60"/>
          <p:cNvSpPr txBox="1"/>
          <p:nvPr>
            <p:ph idx="6" type="body"/>
          </p:nvPr>
        </p:nvSpPr>
        <p:spPr>
          <a:xfrm>
            <a:off x="-1" y="3863847"/>
            <a:ext cx="9144001" cy="6534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64592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9" name="Google Shape;1209;p60"/>
          <p:cNvSpPr/>
          <p:nvPr/>
        </p:nvSpPr>
        <p:spPr>
          <a:xfrm>
            <a:off x="280115" y="1236372"/>
            <a:ext cx="1036861" cy="340002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0" name="Google Shape;1210;p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4318" y="2159797"/>
            <a:ext cx="860717" cy="67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p6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0848" y="1367650"/>
            <a:ext cx="860717" cy="688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p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2772" y="3798850"/>
            <a:ext cx="860717" cy="67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6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9303" y="3006703"/>
            <a:ext cx="860717" cy="688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itle Slide:Digital Marketing">
  <p:cSld name="CUSTOM_2_3_1_1_1_1_1_2_1_2_1_1_1_1_2_1_1_1_1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" name="Google Shape;59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1" name="Google Shape;61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" name="Google Shape;62;p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65" name="Google Shape;65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66" name="Google Shape;6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ed 1–3 (Green) 1 Line Subhead">
  <p:cSld name="Numbered 1–3 (Green) 1 Line Subhead"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61"/>
          <p:cNvSpPr txBox="1"/>
          <p:nvPr>
            <p:ph idx="12" type="sldNum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6" name="Google Shape;1216;p61"/>
          <p:cNvSpPr txBox="1"/>
          <p:nvPr>
            <p:ph idx="1" type="body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7" name="Google Shape;1217;p61"/>
          <p:cNvSpPr txBox="1"/>
          <p:nvPr>
            <p:ph type="ctrTitle"/>
          </p:nvPr>
        </p:nvSpPr>
        <p:spPr>
          <a:xfrm>
            <a:off x="0" y="228450"/>
            <a:ext cx="9144000" cy="35837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137150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18" name="Google Shape;1218;p61"/>
          <p:cNvSpPr txBox="1"/>
          <p:nvPr>
            <p:ph idx="2" type="subTitle"/>
          </p:nvPr>
        </p:nvSpPr>
        <p:spPr>
          <a:xfrm>
            <a:off x="0" y="663123"/>
            <a:ext cx="9144000" cy="35837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137150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219" name="Google Shape;1219;p61"/>
          <p:cNvGrpSpPr/>
          <p:nvPr/>
        </p:nvGrpSpPr>
        <p:grpSpPr>
          <a:xfrm>
            <a:off x="353941" y="1196838"/>
            <a:ext cx="8332859" cy="3423337"/>
            <a:chOff x="471922" y="1735484"/>
            <a:chExt cx="11110478" cy="4564449"/>
          </a:xfrm>
        </p:grpSpPr>
        <p:grpSp>
          <p:nvGrpSpPr>
            <p:cNvPr id="1220" name="Google Shape;1220;p61"/>
            <p:cNvGrpSpPr/>
            <p:nvPr/>
          </p:nvGrpSpPr>
          <p:grpSpPr>
            <a:xfrm>
              <a:off x="4309498" y="1748184"/>
              <a:ext cx="3545188" cy="4551016"/>
              <a:chOff x="4309498" y="1748184"/>
              <a:chExt cx="3545188" cy="4551016"/>
            </a:xfrm>
          </p:grpSpPr>
          <p:grpSp>
            <p:nvGrpSpPr>
              <p:cNvPr id="1221" name="Google Shape;1221;p61"/>
              <p:cNvGrpSpPr/>
              <p:nvPr/>
            </p:nvGrpSpPr>
            <p:grpSpPr>
              <a:xfrm>
                <a:off x="4309498" y="1790439"/>
                <a:ext cx="3545188" cy="4508761"/>
                <a:chOff x="4309498" y="1790439"/>
                <a:chExt cx="3545188" cy="4508761"/>
              </a:xfrm>
            </p:grpSpPr>
            <p:grpSp>
              <p:nvGrpSpPr>
                <p:cNvPr id="1222" name="Google Shape;1222;p61"/>
                <p:cNvGrpSpPr/>
                <p:nvPr/>
              </p:nvGrpSpPr>
              <p:grpSpPr>
                <a:xfrm>
                  <a:off x="4309498" y="1790439"/>
                  <a:ext cx="762285" cy="719798"/>
                  <a:chOff x="4131625" y="1815836"/>
                  <a:chExt cx="762285" cy="719798"/>
                </a:xfrm>
              </p:grpSpPr>
              <p:sp>
                <p:nvSpPr>
                  <p:cNvPr id="1223" name="Google Shape;1223;p61"/>
                  <p:cNvSpPr/>
                  <p:nvPr/>
                </p:nvSpPr>
                <p:spPr>
                  <a:xfrm rot="10800000">
                    <a:off x="4242282" y="2217103"/>
                    <a:ext cx="540972" cy="318531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rgbClr val="AFCA54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4" name="Google Shape;1224;p61"/>
                  <p:cNvSpPr/>
                  <p:nvPr/>
                </p:nvSpPr>
                <p:spPr>
                  <a:xfrm>
                    <a:off x="4131625" y="1815836"/>
                    <a:ext cx="762285" cy="639396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rgbClr val="AFCA54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225" name="Google Shape;1225;p61"/>
                <p:cNvSpPr/>
                <p:nvPr/>
              </p:nvSpPr>
              <p:spPr>
                <a:xfrm flipH="1">
                  <a:off x="4673075" y="2628187"/>
                  <a:ext cx="3181611" cy="3671013"/>
                </a:xfrm>
                <a:prstGeom prst="round2DiagRect">
                  <a:avLst>
                    <a:gd fmla="val 16667" name="adj1"/>
                    <a:gd fmla="val 0" name="adj2"/>
                  </a:avLst>
                </a:prstGeom>
                <a:solidFill>
                  <a:srgbClr val="EDEDED">
                    <a:alpha val="63921"/>
                  </a:srgbClr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226" name="Google Shape;1226;p61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29663" y="1748184"/>
                <a:ext cx="698500" cy="698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27" name="Google Shape;1227;p61"/>
            <p:cNvGrpSpPr/>
            <p:nvPr/>
          </p:nvGrpSpPr>
          <p:grpSpPr>
            <a:xfrm>
              <a:off x="8058846" y="1741638"/>
              <a:ext cx="3523554" cy="4558295"/>
              <a:chOff x="8058846" y="1741638"/>
              <a:chExt cx="3523554" cy="4558295"/>
            </a:xfrm>
          </p:grpSpPr>
          <p:sp>
            <p:nvSpPr>
              <p:cNvPr id="1228" name="Google Shape;1228;p61"/>
              <p:cNvSpPr/>
              <p:nvPr/>
            </p:nvSpPr>
            <p:spPr>
              <a:xfrm flipH="1">
                <a:off x="8400789" y="2628920"/>
                <a:ext cx="3181611" cy="3671013"/>
              </a:xfrm>
              <a:prstGeom prst="round2DiagRect">
                <a:avLst>
                  <a:gd fmla="val 16667" name="adj1"/>
                  <a:gd fmla="val 0" name="adj2"/>
                </a:avLst>
              </a:prstGeom>
              <a:solidFill>
                <a:srgbClr val="EDEDED">
                  <a:alpha val="63921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29" name="Google Shape;1229;p61"/>
              <p:cNvGrpSpPr/>
              <p:nvPr/>
            </p:nvGrpSpPr>
            <p:grpSpPr>
              <a:xfrm>
                <a:off x="8058846" y="1741638"/>
                <a:ext cx="762285" cy="753965"/>
                <a:chOff x="8058846" y="1741638"/>
                <a:chExt cx="762285" cy="753965"/>
              </a:xfrm>
            </p:grpSpPr>
            <p:grpSp>
              <p:nvGrpSpPr>
                <p:cNvPr id="1230" name="Google Shape;1230;p61"/>
                <p:cNvGrpSpPr/>
                <p:nvPr/>
              </p:nvGrpSpPr>
              <p:grpSpPr>
                <a:xfrm>
                  <a:off x="8058846" y="1775805"/>
                  <a:ext cx="762285" cy="719798"/>
                  <a:chOff x="4131625" y="1815836"/>
                  <a:chExt cx="762285" cy="719798"/>
                </a:xfrm>
              </p:grpSpPr>
              <p:sp>
                <p:nvSpPr>
                  <p:cNvPr id="1231" name="Google Shape;1231;p61"/>
                  <p:cNvSpPr/>
                  <p:nvPr/>
                </p:nvSpPr>
                <p:spPr>
                  <a:xfrm rot="10800000">
                    <a:off x="4242282" y="2217103"/>
                    <a:ext cx="540972" cy="318531"/>
                  </a:xfrm>
                  <a:prstGeom prst="triangle">
                    <a:avLst>
                      <a:gd fmla="val 50000" name="adj"/>
                    </a:avLst>
                  </a:prstGeom>
                  <a:solidFill>
                    <a:srgbClr val="009193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2" name="Google Shape;1232;p61"/>
                  <p:cNvSpPr/>
                  <p:nvPr/>
                </p:nvSpPr>
                <p:spPr>
                  <a:xfrm>
                    <a:off x="4131625" y="1815836"/>
                    <a:ext cx="762285" cy="639396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rgbClr val="009193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pic>
              <p:nvPicPr>
                <p:cNvPr id="1233" name="Google Shape;1233;p61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8090738" y="1741638"/>
                  <a:ext cx="698500" cy="6985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1234" name="Google Shape;1234;p61"/>
            <p:cNvGrpSpPr/>
            <p:nvPr/>
          </p:nvGrpSpPr>
          <p:grpSpPr>
            <a:xfrm>
              <a:off x="471922" y="1735484"/>
              <a:ext cx="3548899" cy="4549621"/>
              <a:chOff x="471922" y="1735484"/>
              <a:chExt cx="3548899" cy="4549621"/>
            </a:xfrm>
          </p:grpSpPr>
          <p:sp>
            <p:nvSpPr>
              <p:cNvPr id="1235" name="Google Shape;1235;p61"/>
              <p:cNvSpPr/>
              <p:nvPr/>
            </p:nvSpPr>
            <p:spPr>
              <a:xfrm flipH="1">
                <a:off x="839210" y="2614092"/>
                <a:ext cx="3181611" cy="3671013"/>
              </a:xfrm>
              <a:prstGeom prst="round2DiagRect">
                <a:avLst>
                  <a:gd fmla="val 16667" name="adj1"/>
                  <a:gd fmla="val 0" name="adj2"/>
                </a:avLst>
              </a:prstGeom>
              <a:solidFill>
                <a:srgbClr val="EDEDED">
                  <a:alpha val="63921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36" name="Google Shape;1236;p61"/>
              <p:cNvGrpSpPr/>
              <p:nvPr/>
            </p:nvGrpSpPr>
            <p:grpSpPr>
              <a:xfrm>
                <a:off x="471922" y="1790440"/>
                <a:ext cx="762285" cy="719798"/>
                <a:chOff x="4131625" y="1815836"/>
                <a:chExt cx="762285" cy="719798"/>
              </a:xfrm>
            </p:grpSpPr>
            <p:sp>
              <p:nvSpPr>
                <p:cNvPr id="1237" name="Google Shape;1237;p61"/>
                <p:cNvSpPr/>
                <p:nvPr/>
              </p:nvSpPr>
              <p:spPr>
                <a:xfrm rot="10800000">
                  <a:off x="4242282" y="2217103"/>
                  <a:ext cx="540972" cy="318531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F2F778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8" name="Google Shape;1238;p61"/>
                <p:cNvSpPr/>
                <p:nvPr/>
              </p:nvSpPr>
              <p:spPr>
                <a:xfrm>
                  <a:off x="4131625" y="1815836"/>
                  <a:ext cx="762285" cy="639396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2F778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1239" name="Google Shape;1239;p6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73807" y="1735484"/>
                <a:ext cx="698500" cy="698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240" name="Google Shape;1240;p61"/>
          <p:cNvSpPr txBox="1"/>
          <p:nvPr>
            <p:ph idx="3" type="body"/>
          </p:nvPr>
        </p:nvSpPr>
        <p:spPr>
          <a:xfrm>
            <a:off x="619017" y="1871650"/>
            <a:ext cx="2386208" cy="2742689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137150" spcFirstLastPara="1" rIns="137150" wrap="square" tIns="13715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1" name="Google Shape;1241;p61"/>
          <p:cNvSpPr txBox="1"/>
          <p:nvPr>
            <p:ph idx="4" type="body"/>
          </p:nvPr>
        </p:nvSpPr>
        <p:spPr>
          <a:xfrm>
            <a:off x="3494416" y="1871650"/>
            <a:ext cx="2386208" cy="2742689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137150" spcFirstLastPara="1" rIns="137150" wrap="square" tIns="13715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2" name="Google Shape;1242;p61"/>
          <p:cNvSpPr txBox="1"/>
          <p:nvPr>
            <p:ph idx="5" type="body"/>
          </p:nvPr>
        </p:nvSpPr>
        <p:spPr>
          <a:xfrm>
            <a:off x="6300591" y="1871650"/>
            <a:ext cx="2386208" cy="2742689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137150" spcFirstLastPara="1" rIns="137150" wrap="square" tIns="13715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Subsection Slide">
  <p:cSld name="CUSTOM_17_2_1_1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ransition Slide">
  <p:cSld name="CUSTOM_17_2_1_2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Text Only">
  <p:cSld name="CUSTOM_2_7_2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" name="Google Shape;80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" name="Google Shape;84;p1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1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nydailynews.com/new-york/nyc-crime/daily-news-analysis-reveals-crime-rankings-city-subway-system-article-1.1836918" TargetMode="External"/><Relationship Id="rId4" Type="http://schemas.openxmlformats.org/officeDocument/2006/relationships/hyperlink" Target="http://www.nydailynews.com/new-york/nyc-crime/daily-news-analysis-reveals-crime-rankings-city-subway-system-article-1.1836918" TargetMode="External"/><Relationship Id="rId5" Type="http://schemas.openxmlformats.org/officeDocument/2006/relationships/image" Target="../media/image1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kaggle.com/fivethirtyeight/uber-pickups-in-new-york-city" TargetMode="External"/><Relationship Id="rId4" Type="http://schemas.openxmlformats.org/officeDocument/2006/relationships/hyperlink" Target="https://www.kaggle.com/fivethirtyeight/uber-pickups-in-new-york-city" TargetMode="External"/><Relationship Id="rId5" Type="http://schemas.openxmlformats.org/officeDocument/2006/relationships/image" Target="../media/image1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data.gov/education/bullying-rates-drop" TargetMode="External"/><Relationship Id="rId4" Type="http://schemas.openxmlformats.org/officeDocument/2006/relationships/hyperlink" Target="https://www.data.gov/education/bullying-rates-drop" TargetMode="External"/><Relationship Id="rId5" Type="http://schemas.openxmlformats.org/officeDocument/2006/relationships/image" Target="../media/image1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2.png"/><Relationship Id="rId4" Type="http://schemas.openxmlformats.org/officeDocument/2006/relationships/image" Target="../media/image1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2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2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6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Projects &amp; Collaboration with Git</a:t>
            </a:r>
            <a:endParaRPr b="0"/>
          </a:p>
        </p:txBody>
      </p:sp>
      <p:sp>
        <p:nvSpPr>
          <p:cNvPr id="1248" name="Google Shape;1248;p6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7.1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Suggestions for </a:t>
            </a:r>
            <a:r>
              <a:rPr lang="en"/>
              <a:t>Data Sources</a:t>
            </a:r>
            <a:endParaRPr/>
          </a:p>
        </p:txBody>
      </p:sp>
      <p:sp>
        <p:nvSpPr>
          <p:cNvPr id="1362" name="Google Shape;1362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3" name="Google Shape;1363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Feel free to ask us (the instructional staff) for input,</a:t>
            </a:r>
            <a:r>
              <a:rPr lang="en"/>
              <a:t> but our general advice is to stick to data sources that: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7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Are sufficiently large. </a:t>
            </a:r>
            <a:endParaRPr sz="1800"/>
          </a:p>
        </p:txBody>
      </p:sp>
      <p:sp>
        <p:nvSpPr>
          <p:cNvPr id="1366" name="Google Shape;1366;p7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Have a consistent format.</a:t>
            </a:r>
            <a:endParaRPr sz="1800"/>
          </a:p>
        </p:txBody>
      </p:sp>
      <p:sp>
        <p:nvSpPr>
          <p:cNvPr id="1367" name="Google Shape;1367;p7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Ideally, contain more data than needed. </a:t>
            </a:r>
            <a:endParaRPr sz="1800"/>
          </a:p>
        </p:txBody>
      </p:sp>
      <p:sp>
        <p:nvSpPr>
          <p:cNvPr id="1368" name="Google Shape;1368;p7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Are well-documented.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72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/>
              <a:t>Example Project Ideas</a:t>
            </a:r>
            <a:endParaRPr/>
          </a:p>
        </p:txBody>
      </p:sp>
      <p:sp>
        <p:nvSpPr>
          <p:cNvPr id="1374" name="Google Shape;1374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Private Investigator</a:t>
            </a:r>
            <a:endParaRPr/>
          </a:p>
        </p:txBody>
      </p:sp>
      <p:sp>
        <p:nvSpPr>
          <p:cNvPr id="1380" name="Google Shape;1380;p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www.nydailynews.com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1" name="Google Shape;1381;p73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u="sng">
                <a:solidFill>
                  <a:schemeClr val="accent5"/>
                </a:solidFill>
                <a:hlinkClick r:id="rId4"/>
              </a:rPr>
              <a:t>Most crime in NYC takes place in the summer. 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Can you uncover similar patterns in your city?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73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 aggregate crime data from different police precincts in a city to uncover patterns in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criminal activity.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4" name="Google Shape;1384;p73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do your results suggest about how police should plan their patrols? 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What do your results suggest about how best to distribute law enforcement resources over the calendar year?</a:t>
            </a:r>
            <a:endParaRPr/>
          </a:p>
        </p:txBody>
      </p:sp>
      <p:pic>
        <p:nvPicPr>
          <p:cNvPr id="1385" name="Google Shape;1385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92250" y="3339600"/>
            <a:ext cx="669251" cy="114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Uber Rides and Weather</a:t>
            </a:r>
            <a:endParaRPr/>
          </a:p>
        </p:txBody>
      </p:sp>
      <p:sp>
        <p:nvSpPr>
          <p:cNvPr id="1391" name="Google Shape;1391;p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www.kaggle.com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2" name="Google Shape;1392;p74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Using </a:t>
            </a:r>
            <a:r>
              <a:rPr lang="en" u="sng">
                <a:solidFill>
                  <a:schemeClr val="hlink"/>
                </a:solidFill>
                <a:hlinkClick r:id="rId4"/>
              </a:rPr>
              <a:t>Uber ride data from Kaggle</a:t>
            </a:r>
            <a:r>
              <a:rPr lang="en">
                <a:solidFill>
                  <a:schemeClr val="dk1"/>
                </a:solidFill>
              </a:rPr>
              <a:t> and data from a weather API, find out if people take Uber more during summer and winter, and if there are relationships between daily temperature and ride frequency.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74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 one likes to walk in subzero temperatures </a:t>
            </a:r>
            <a:r>
              <a:rPr i="1" lang="en">
                <a:solidFill>
                  <a:schemeClr val="dk1"/>
                </a:solidFill>
              </a:rPr>
              <a:t>or</a:t>
            </a:r>
            <a:r>
              <a:rPr lang="en">
                <a:solidFill>
                  <a:schemeClr val="dk1"/>
                </a:solidFill>
              </a:rPr>
              <a:t> scorching heat. Do people use Uber more when the weather is uncomfortable?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p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5" name="Google Shape;1395;p74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do the results tell you about surge pricing strategies and commuter habits?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96" name="Google Shape;1396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24378" y="3247538"/>
            <a:ext cx="738051" cy="1353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Bullying and Crime Rates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www.data.gov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3" name="Google Shape;1403;p75"/>
          <p:cNvSpPr txBox="1"/>
          <p:nvPr>
            <p:ph idx="4" type="subTitle"/>
          </p:nvPr>
        </p:nvSpPr>
        <p:spPr>
          <a:xfrm>
            <a:off x="3496050" y="1937825"/>
            <a:ext cx="24939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Using </a:t>
            </a:r>
            <a:r>
              <a:rPr lang="en" u="sng">
                <a:solidFill>
                  <a:schemeClr val="hlink"/>
                </a:solidFill>
                <a:hlinkClick r:id="rId4"/>
              </a:rPr>
              <a:t>Data.gov’s data on bullying</a:t>
            </a:r>
            <a:r>
              <a:rPr lang="en">
                <a:solidFill>
                  <a:schemeClr val="dk1"/>
                </a:solidFill>
              </a:rPr>
              <a:t> and data from police districts of your choice, investigate relationships between bullying and violent crime frequency and location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(zip code, city, etc.).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04" name="Google Shape;1404;p75"/>
          <p:cNvSpPr txBox="1"/>
          <p:nvPr>
            <p:ph idx="3" type="subTitle"/>
          </p:nvPr>
        </p:nvSpPr>
        <p:spPr>
          <a:xfrm>
            <a:off x="724275" y="1937825"/>
            <a:ext cx="24939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Bullying and violent crime seem like they should be related. Can we find a correlation between frequency of bullying and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rates of violent crime?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05" name="Google Shape;1405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6" name="Google Shape;1406;p7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Are</a:t>
            </a:r>
            <a:r>
              <a:rPr lang="en">
                <a:solidFill>
                  <a:schemeClr val="dk1"/>
                </a:solidFill>
              </a:rPr>
              <a:t> these two activities correlated?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do the results suggest about society and public policy?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07" name="Google Shape;1407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36751" y="3471592"/>
            <a:ext cx="1146541" cy="1059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76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/>
              <a:t>Today’s Focus</a:t>
            </a:r>
            <a:endParaRPr/>
          </a:p>
        </p:txBody>
      </p:sp>
      <p:sp>
        <p:nvSpPr>
          <p:cNvPr id="1413" name="Google Shape;1413;p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77"/>
          <p:cNvSpPr/>
          <p:nvPr/>
        </p:nvSpPr>
        <p:spPr>
          <a:xfrm>
            <a:off x="1048294" y="3075659"/>
            <a:ext cx="3479212" cy="431722"/>
          </a:xfrm>
          <a:prstGeom prst="roundRect">
            <a:avLst>
              <a:gd fmla="val 16667" name="adj"/>
            </a:avLst>
          </a:prstGeom>
          <a:solidFill>
            <a:schemeClr val="lt2">
              <a:alpha val="53725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9" name="Google Shape;1419;p77"/>
          <p:cNvSpPr txBox="1"/>
          <p:nvPr/>
        </p:nvSpPr>
        <p:spPr>
          <a:xfrm>
            <a:off x="-1" y="3075040"/>
            <a:ext cx="4572002" cy="431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303025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i="0" lang="en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Project Title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0" name="Google Shape;1420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808" y="3042557"/>
            <a:ext cx="604961" cy="483969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77"/>
          <p:cNvSpPr/>
          <p:nvPr/>
        </p:nvSpPr>
        <p:spPr>
          <a:xfrm>
            <a:off x="1048294" y="3572455"/>
            <a:ext cx="3479212" cy="431722"/>
          </a:xfrm>
          <a:prstGeom prst="roundRect">
            <a:avLst>
              <a:gd fmla="val 16667" name="adj"/>
            </a:avLst>
          </a:prstGeom>
          <a:solidFill>
            <a:schemeClr val="lt2">
              <a:alpha val="53725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2" name="Google Shape;1422;p77"/>
          <p:cNvSpPr txBox="1"/>
          <p:nvPr/>
        </p:nvSpPr>
        <p:spPr>
          <a:xfrm>
            <a:off x="-1" y="3571838"/>
            <a:ext cx="4572002" cy="431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303025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i="0" lang="en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Team Members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3" name="Google Shape;1423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808" y="3539353"/>
            <a:ext cx="604961" cy="483969"/>
          </a:xfrm>
          <a:prstGeom prst="rect">
            <a:avLst/>
          </a:prstGeom>
          <a:noFill/>
          <a:ln>
            <a:noFill/>
          </a:ln>
        </p:spPr>
      </p:pic>
      <p:sp>
        <p:nvSpPr>
          <p:cNvPr id="1424" name="Google Shape;1424;p77"/>
          <p:cNvSpPr/>
          <p:nvPr/>
        </p:nvSpPr>
        <p:spPr>
          <a:xfrm>
            <a:off x="1048294" y="4056425"/>
            <a:ext cx="3479212" cy="431722"/>
          </a:xfrm>
          <a:prstGeom prst="roundRect">
            <a:avLst>
              <a:gd fmla="val 16667" name="adj"/>
            </a:avLst>
          </a:prstGeom>
          <a:solidFill>
            <a:schemeClr val="lt2">
              <a:alpha val="53725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77"/>
          <p:cNvSpPr txBox="1"/>
          <p:nvPr/>
        </p:nvSpPr>
        <p:spPr>
          <a:xfrm>
            <a:off x="-1" y="4055807"/>
            <a:ext cx="4195224" cy="431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303025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i="0" lang="en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Project Description/Outline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6" name="Google Shape;1426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808" y="4023323"/>
            <a:ext cx="604961" cy="483969"/>
          </a:xfrm>
          <a:prstGeom prst="rect">
            <a:avLst/>
          </a:prstGeom>
          <a:noFill/>
          <a:ln>
            <a:noFill/>
          </a:ln>
        </p:spPr>
      </p:pic>
      <p:sp>
        <p:nvSpPr>
          <p:cNvPr id="1427" name="Google Shape;1427;p77"/>
          <p:cNvSpPr txBox="1"/>
          <p:nvPr/>
        </p:nvSpPr>
        <p:spPr>
          <a:xfrm>
            <a:off x="0" y="2595216"/>
            <a:ext cx="88161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 short, 1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b="1"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page project proposal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that covers </a:t>
            </a:r>
            <a:r>
              <a:rPr b="1"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following: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8" name="Google Shape;1428;p77"/>
          <p:cNvSpPr/>
          <p:nvPr/>
        </p:nvSpPr>
        <p:spPr>
          <a:xfrm>
            <a:off x="5410951" y="3075071"/>
            <a:ext cx="3479212" cy="431722"/>
          </a:xfrm>
          <a:prstGeom prst="roundRect">
            <a:avLst>
              <a:gd fmla="val 16667" name="adj"/>
            </a:avLst>
          </a:prstGeom>
          <a:solidFill>
            <a:schemeClr val="lt2">
              <a:alpha val="53725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9" name="Google Shape;1429;p77"/>
          <p:cNvSpPr txBox="1"/>
          <p:nvPr/>
        </p:nvSpPr>
        <p:spPr>
          <a:xfrm>
            <a:off x="4362655" y="3074452"/>
            <a:ext cx="4572002" cy="431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303025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i="0" lang="en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Research Questions to Answer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30" name="Google Shape;1430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0465" y="3041968"/>
            <a:ext cx="604961" cy="483969"/>
          </a:xfrm>
          <a:prstGeom prst="rect">
            <a:avLst/>
          </a:prstGeom>
          <a:noFill/>
          <a:ln>
            <a:noFill/>
          </a:ln>
        </p:spPr>
      </p:pic>
      <p:sp>
        <p:nvSpPr>
          <p:cNvPr id="1431" name="Google Shape;1431;p77"/>
          <p:cNvSpPr/>
          <p:nvPr/>
        </p:nvSpPr>
        <p:spPr>
          <a:xfrm>
            <a:off x="5410951" y="3571867"/>
            <a:ext cx="3479212" cy="431722"/>
          </a:xfrm>
          <a:prstGeom prst="roundRect">
            <a:avLst>
              <a:gd fmla="val 16667" name="adj"/>
            </a:avLst>
          </a:prstGeom>
          <a:solidFill>
            <a:schemeClr val="lt2">
              <a:alpha val="53725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2" name="Google Shape;1432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0465" y="3538765"/>
            <a:ext cx="604961" cy="483969"/>
          </a:xfrm>
          <a:prstGeom prst="rect">
            <a:avLst/>
          </a:prstGeom>
          <a:noFill/>
          <a:ln>
            <a:noFill/>
          </a:ln>
        </p:spPr>
      </p:pic>
      <p:sp>
        <p:nvSpPr>
          <p:cNvPr id="1433" name="Google Shape;1433;p77"/>
          <p:cNvSpPr/>
          <p:nvPr/>
        </p:nvSpPr>
        <p:spPr>
          <a:xfrm>
            <a:off x="5410951" y="4055837"/>
            <a:ext cx="3479212" cy="431722"/>
          </a:xfrm>
          <a:prstGeom prst="roundRect">
            <a:avLst>
              <a:gd fmla="val 16667" name="adj"/>
            </a:avLst>
          </a:prstGeom>
          <a:solidFill>
            <a:schemeClr val="lt2">
              <a:alpha val="53725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4" name="Google Shape;1434;p77"/>
          <p:cNvSpPr txBox="1"/>
          <p:nvPr/>
        </p:nvSpPr>
        <p:spPr>
          <a:xfrm>
            <a:off x="4362656" y="4055218"/>
            <a:ext cx="4195224" cy="431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303025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i="0" lang="en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Rough Breakdown of Tasks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35" name="Google Shape;1435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0465" y="4022735"/>
            <a:ext cx="604961" cy="483969"/>
          </a:xfrm>
          <a:prstGeom prst="rect">
            <a:avLst/>
          </a:prstGeom>
          <a:noFill/>
          <a:ln>
            <a:noFill/>
          </a:ln>
        </p:spPr>
      </p:pic>
      <p:sp>
        <p:nvSpPr>
          <p:cNvPr id="1436" name="Google Shape;1436;p77"/>
          <p:cNvSpPr txBox="1"/>
          <p:nvPr/>
        </p:nvSpPr>
        <p:spPr>
          <a:xfrm>
            <a:off x="4362655" y="3573020"/>
            <a:ext cx="4572002" cy="431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303025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i="0" lang="en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i="0" lang="en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ets</a:t>
            </a:r>
            <a:r>
              <a:rPr i="0" lang="en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to 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i="0" lang="en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 Used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7" name="Google Shape;1437;p77"/>
          <p:cNvSpPr/>
          <p:nvPr/>
        </p:nvSpPr>
        <p:spPr>
          <a:xfrm>
            <a:off x="1003799" y="878676"/>
            <a:ext cx="4159294" cy="431722"/>
          </a:xfrm>
          <a:prstGeom prst="roundRect">
            <a:avLst>
              <a:gd fmla="val 16667" name="adj"/>
            </a:avLst>
          </a:prstGeom>
          <a:solidFill>
            <a:schemeClr val="lt2">
              <a:alpha val="53725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8" name="Google Shape;1438;p77"/>
          <p:cNvSpPr txBox="1"/>
          <p:nvPr/>
        </p:nvSpPr>
        <p:spPr>
          <a:xfrm>
            <a:off x="-44495" y="878058"/>
            <a:ext cx="4572002" cy="431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303025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i="0" lang="en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Brainstorm possible project ideas. 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39" name="Google Shape;1439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315" y="845574"/>
            <a:ext cx="604961" cy="483969"/>
          </a:xfrm>
          <a:prstGeom prst="rect">
            <a:avLst/>
          </a:prstGeom>
          <a:noFill/>
          <a:ln>
            <a:noFill/>
          </a:ln>
        </p:spPr>
      </p:pic>
      <p:sp>
        <p:nvSpPr>
          <p:cNvPr id="1440" name="Google Shape;1440;p77"/>
          <p:cNvSpPr/>
          <p:nvPr/>
        </p:nvSpPr>
        <p:spPr>
          <a:xfrm>
            <a:off x="1003800" y="1375473"/>
            <a:ext cx="4159295" cy="431722"/>
          </a:xfrm>
          <a:prstGeom prst="roundRect">
            <a:avLst>
              <a:gd fmla="val 16667" name="adj"/>
            </a:avLst>
          </a:prstGeom>
          <a:solidFill>
            <a:schemeClr val="lt2">
              <a:alpha val="53725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1" name="Google Shape;1441;p77"/>
          <p:cNvSpPr txBox="1"/>
          <p:nvPr/>
        </p:nvSpPr>
        <p:spPr>
          <a:xfrm>
            <a:off x="-44495" y="1374855"/>
            <a:ext cx="4572002" cy="431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303025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i="0" lang="en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Begin 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i="0" lang="en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ata 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i="0" lang="en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esearch.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42" name="Google Shape;1442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315" y="1342371"/>
            <a:ext cx="604961" cy="483969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p77"/>
          <p:cNvSpPr/>
          <p:nvPr/>
        </p:nvSpPr>
        <p:spPr>
          <a:xfrm>
            <a:off x="1003800" y="1859442"/>
            <a:ext cx="4159295" cy="431722"/>
          </a:xfrm>
          <a:prstGeom prst="roundRect">
            <a:avLst>
              <a:gd fmla="val 16667" name="adj"/>
            </a:avLst>
          </a:prstGeom>
          <a:solidFill>
            <a:schemeClr val="lt2">
              <a:alpha val="53725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4" name="Google Shape;1444;p77"/>
          <p:cNvSpPr txBox="1"/>
          <p:nvPr/>
        </p:nvSpPr>
        <p:spPr>
          <a:xfrm>
            <a:off x="-44500" y="1858825"/>
            <a:ext cx="56235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303025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i="0" lang="en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Write a description of the scope of your research.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45" name="Google Shape;1445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315" y="1826340"/>
            <a:ext cx="604961" cy="483969"/>
          </a:xfrm>
          <a:prstGeom prst="rect">
            <a:avLst/>
          </a:prstGeom>
          <a:noFill/>
          <a:ln>
            <a:noFill/>
          </a:ln>
        </p:spPr>
      </p:pic>
      <p:sp>
        <p:nvSpPr>
          <p:cNvPr id="1446" name="Google Shape;1446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Today’s Class: </a:t>
            </a:r>
            <a:endParaRPr/>
          </a:p>
        </p:txBody>
      </p:sp>
      <p:sp>
        <p:nvSpPr>
          <p:cNvPr id="1447" name="Google Shape;1447;p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8" name="Google Shape;1448;p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7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454" name="Google Shape;1454;p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6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/>
              <a:t>Project Week Overview</a:t>
            </a:r>
            <a:endParaRPr/>
          </a:p>
        </p:txBody>
      </p:sp>
      <p:sp>
        <p:nvSpPr>
          <p:cNvPr id="1254" name="Google Shape;1254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Week! (This Week)</a:t>
            </a:r>
            <a:endParaRPr/>
          </a:p>
        </p:txBody>
      </p:sp>
      <p:sp>
        <p:nvSpPr>
          <p:cNvPr id="1260" name="Google Shape;1260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1" name="Google Shape;1261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64"/>
          <p:cNvSpPr/>
          <p:nvPr/>
        </p:nvSpPr>
        <p:spPr>
          <a:xfrm>
            <a:off x="1048294" y="1086836"/>
            <a:ext cx="3479100" cy="431700"/>
          </a:xfrm>
          <a:prstGeom prst="roundRect">
            <a:avLst>
              <a:gd fmla="val 16667" name="adj"/>
            </a:avLst>
          </a:prstGeom>
          <a:solidFill>
            <a:schemeClr val="lt2">
              <a:alpha val="5373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3" name="Google Shape;1263;p64"/>
          <p:cNvSpPr txBox="1"/>
          <p:nvPr/>
        </p:nvSpPr>
        <p:spPr>
          <a:xfrm>
            <a:off x="-1" y="1086218"/>
            <a:ext cx="45720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303025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Form Groups</a:t>
            </a:r>
            <a:endParaRPr i="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64" name="Google Shape;1264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808" y="1053734"/>
            <a:ext cx="604961" cy="483969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p64"/>
          <p:cNvSpPr/>
          <p:nvPr/>
        </p:nvSpPr>
        <p:spPr>
          <a:xfrm>
            <a:off x="5396180" y="1086836"/>
            <a:ext cx="3479100" cy="431700"/>
          </a:xfrm>
          <a:prstGeom prst="roundRect">
            <a:avLst>
              <a:gd fmla="val 16667" name="adj"/>
            </a:avLst>
          </a:prstGeom>
          <a:solidFill>
            <a:schemeClr val="lt2">
              <a:alpha val="5373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6" name="Google Shape;1266;p64"/>
          <p:cNvSpPr txBox="1"/>
          <p:nvPr/>
        </p:nvSpPr>
        <p:spPr>
          <a:xfrm>
            <a:off x="4347884" y="1086218"/>
            <a:ext cx="45720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303025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Begin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i="0" lang="en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esearch of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i="0" lang="en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ata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i="0" lang="en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ets</a:t>
            </a:r>
            <a:endParaRPr i="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67" name="Google Shape;1267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5694" y="1053734"/>
            <a:ext cx="604961" cy="483969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64"/>
          <p:cNvSpPr/>
          <p:nvPr/>
        </p:nvSpPr>
        <p:spPr>
          <a:xfrm>
            <a:off x="1048294" y="1583633"/>
            <a:ext cx="3479100" cy="431700"/>
          </a:xfrm>
          <a:prstGeom prst="roundRect">
            <a:avLst>
              <a:gd fmla="val 16667" name="adj"/>
            </a:avLst>
          </a:prstGeom>
          <a:solidFill>
            <a:schemeClr val="lt2">
              <a:alpha val="5373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9" name="Google Shape;1269;p64"/>
          <p:cNvSpPr txBox="1"/>
          <p:nvPr/>
        </p:nvSpPr>
        <p:spPr>
          <a:xfrm>
            <a:off x="-1" y="1583015"/>
            <a:ext cx="45720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303025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n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Outline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i="0" lang="en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roject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i="0" lang="en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deas</a:t>
            </a:r>
            <a:endParaRPr i="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70" name="Google Shape;127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808" y="1550531"/>
            <a:ext cx="604961" cy="483969"/>
          </a:xfrm>
          <a:prstGeom prst="rect">
            <a:avLst/>
          </a:prstGeom>
          <a:noFill/>
          <a:ln>
            <a:noFill/>
          </a:ln>
        </p:spPr>
      </p:pic>
      <p:sp>
        <p:nvSpPr>
          <p:cNvPr id="1271" name="Google Shape;1271;p64"/>
          <p:cNvSpPr/>
          <p:nvPr/>
        </p:nvSpPr>
        <p:spPr>
          <a:xfrm>
            <a:off x="5396180" y="1571273"/>
            <a:ext cx="3479100" cy="431700"/>
          </a:xfrm>
          <a:prstGeom prst="roundRect">
            <a:avLst>
              <a:gd fmla="val 16667" name="adj"/>
            </a:avLst>
          </a:prstGeom>
          <a:solidFill>
            <a:schemeClr val="lt2">
              <a:alpha val="5373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2" name="Google Shape;1272;p64"/>
          <p:cNvSpPr txBox="1"/>
          <p:nvPr/>
        </p:nvSpPr>
        <p:spPr>
          <a:xfrm>
            <a:off x="4347874" y="1570650"/>
            <a:ext cx="47961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303025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n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Submit Project Proposal for Approval</a:t>
            </a:r>
            <a:endParaRPr i="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73" name="Google Shape;127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5694" y="1538171"/>
            <a:ext cx="604961" cy="483969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64"/>
          <p:cNvSpPr/>
          <p:nvPr/>
        </p:nvSpPr>
        <p:spPr>
          <a:xfrm>
            <a:off x="1048294" y="2067602"/>
            <a:ext cx="3479100" cy="431700"/>
          </a:xfrm>
          <a:prstGeom prst="roundRect">
            <a:avLst>
              <a:gd fmla="val 16667" name="adj"/>
            </a:avLst>
          </a:prstGeom>
          <a:solidFill>
            <a:schemeClr val="lt2">
              <a:alpha val="5373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5" name="Google Shape;1275;p64"/>
          <p:cNvSpPr txBox="1"/>
          <p:nvPr/>
        </p:nvSpPr>
        <p:spPr>
          <a:xfrm>
            <a:off x="-1" y="2066984"/>
            <a:ext cx="41952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303025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n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Initial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i="0" lang="en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ata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i="0" lang="en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xploration</a:t>
            </a:r>
            <a:endParaRPr i="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76" name="Google Shape;127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808" y="2034500"/>
            <a:ext cx="604961" cy="483969"/>
          </a:xfrm>
          <a:prstGeom prst="rect">
            <a:avLst/>
          </a:prstGeom>
          <a:noFill/>
          <a:ln>
            <a:noFill/>
          </a:ln>
        </p:spPr>
      </p:pic>
      <p:sp>
        <p:nvSpPr>
          <p:cNvPr id="1277" name="Google Shape;1277;p64"/>
          <p:cNvSpPr/>
          <p:nvPr/>
        </p:nvSpPr>
        <p:spPr>
          <a:xfrm>
            <a:off x="1048293" y="3128145"/>
            <a:ext cx="3479100" cy="431700"/>
          </a:xfrm>
          <a:prstGeom prst="roundRect">
            <a:avLst>
              <a:gd fmla="val 16667" name="adj"/>
            </a:avLst>
          </a:prstGeom>
          <a:solidFill>
            <a:schemeClr val="lt2">
              <a:alpha val="5373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8" name="Google Shape;1278;p64"/>
          <p:cNvSpPr txBox="1"/>
          <p:nvPr/>
        </p:nvSpPr>
        <p:spPr>
          <a:xfrm>
            <a:off x="-1" y="3127527"/>
            <a:ext cx="41952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303025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n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Hardcore Development</a:t>
            </a:r>
            <a:endParaRPr i="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79" name="Google Shape;1279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7808" y="3095043"/>
            <a:ext cx="604961" cy="483969"/>
          </a:xfrm>
          <a:prstGeom prst="rect">
            <a:avLst/>
          </a:prstGeom>
          <a:noFill/>
          <a:ln>
            <a:noFill/>
          </a:ln>
        </p:spPr>
      </p:pic>
      <p:sp>
        <p:nvSpPr>
          <p:cNvPr id="1280" name="Google Shape;1280;p64"/>
          <p:cNvSpPr/>
          <p:nvPr/>
        </p:nvSpPr>
        <p:spPr>
          <a:xfrm>
            <a:off x="1048293" y="4155586"/>
            <a:ext cx="3479100" cy="431700"/>
          </a:xfrm>
          <a:prstGeom prst="roundRect">
            <a:avLst>
              <a:gd fmla="val 16667" name="adj"/>
            </a:avLst>
          </a:prstGeom>
          <a:solidFill>
            <a:schemeClr val="lt2">
              <a:alpha val="5373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1" name="Google Shape;1281;p64"/>
          <p:cNvSpPr txBox="1"/>
          <p:nvPr/>
        </p:nvSpPr>
        <p:spPr>
          <a:xfrm>
            <a:off x="-1" y="4154968"/>
            <a:ext cx="41952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303025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n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Hardcore Development</a:t>
            </a:r>
            <a:endParaRPr i="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82" name="Google Shape;1282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7808" y="4128533"/>
            <a:ext cx="604961" cy="471869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64"/>
          <p:cNvSpPr txBox="1"/>
          <p:nvPr/>
        </p:nvSpPr>
        <p:spPr>
          <a:xfrm>
            <a:off x="0" y="655378"/>
            <a:ext cx="88161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Day 1: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4" name="Google Shape;1284;p64"/>
          <p:cNvSpPr txBox="1"/>
          <p:nvPr/>
        </p:nvSpPr>
        <p:spPr>
          <a:xfrm>
            <a:off x="0" y="2720035"/>
            <a:ext cx="88161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Day 2: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5" name="Google Shape;1285;p64"/>
          <p:cNvSpPr txBox="1"/>
          <p:nvPr/>
        </p:nvSpPr>
        <p:spPr>
          <a:xfrm>
            <a:off x="-1" y="3767643"/>
            <a:ext cx="88161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20572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Day 3: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86" name="Google Shape;1286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96180" y="2312002"/>
            <a:ext cx="2914650" cy="239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Week! (Next Week)</a:t>
            </a:r>
            <a:endParaRPr/>
          </a:p>
        </p:txBody>
      </p:sp>
      <p:sp>
        <p:nvSpPr>
          <p:cNvPr id="1292" name="Google Shape;1292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3" name="Google Shape;1293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65"/>
          <p:cNvSpPr/>
          <p:nvPr/>
        </p:nvSpPr>
        <p:spPr>
          <a:xfrm>
            <a:off x="1067889" y="1249192"/>
            <a:ext cx="7748400" cy="449100"/>
          </a:xfrm>
          <a:prstGeom prst="roundRect">
            <a:avLst>
              <a:gd fmla="val 16667" name="adj"/>
            </a:avLst>
          </a:prstGeom>
          <a:solidFill>
            <a:schemeClr val="lt2">
              <a:alpha val="5373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5" name="Google Shape;1295;p65"/>
          <p:cNvSpPr txBox="1"/>
          <p:nvPr/>
        </p:nvSpPr>
        <p:spPr>
          <a:xfrm>
            <a:off x="0" y="1217995"/>
            <a:ext cx="79593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303025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Hardcore Development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6" name="Google Shape;129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808" y="1209100"/>
            <a:ext cx="642109" cy="513687"/>
          </a:xfrm>
          <a:prstGeom prst="rect">
            <a:avLst/>
          </a:prstGeom>
          <a:noFill/>
          <a:ln>
            <a:noFill/>
          </a:ln>
        </p:spPr>
      </p:pic>
      <p:sp>
        <p:nvSpPr>
          <p:cNvPr id="1297" name="Google Shape;1297;p65"/>
          <p:cNvSpPr txBox="1"/>
          <p:nvPr/>
        </p:nvSpPr>
        <p:spPr>
          <a:xfrm>
            <a:off x="0" y="763148"/>
            <a:ext cx="88161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Day 4: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8" name="Google Shape;1298;p65"/>
          <p:cNvSpPr txBox="1"/>
          <p:nvPr/>
        </p:nvSpPr>
        <p:spPr>
          <a:xfrm>
            <a:off x="-1" y="1939732"/>
            <a:ext cx="88161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Day 5: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9" name="Google Shape;1299;p65"/>
          <p:cNvSpPr txBox="1"/>
          <p:nvPr/>
        </p:nvSpPr>
        <p:spPr>
          <a:xfrm>
            <a:off x="-1" y="3601090"/>
            <a:ext cx="88161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Day 6: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0" name="Google Shape;1300;p65"/>
          <p:cNvSpPr/>
          <p:nvPr/>
        </p:nvSpPr>
        <p:spPr>
          <a:xfrm>
            <a:off x="1067888" y="2391226"/>
            <a:ext cx="7748400" cy="449100"/>
          </a:xfrm>
          <a:prstGeom prst="roundRect">
            <a:avLst>
              <a:gd fmla="val 16667" name="adj"/>
            </a:avLst>
          </a:prstGeom>
          <a:solidFill>
            <a:schemeClr val="lt2">
              <a:alpha val="5373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1" name="Google Shape;1301;p65"/>
          <p:cNvSpPr txBox="1"/>
          <p:nvPr/>
        </p:nvSpPr>
        <p:spPr>
          <a:xfrm>
            <a:off x="-1" y="2360029"/>
            <a:ext cx="79593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303025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Hardcore Development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02" name="Google Shape;1302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7807" y="2351134"/>
            <a:ext cx="642109" cy="513687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65"/>
          <p:cNvSpPr/>
          <p:nvPr/>
        </p:nvSpPr>
        <p:spPr>
          <a:xfrm>
            <a:off x="1067888" y="2916575"/>
            <a:ext cx="7748400" cy="449100"/>
          </a:xfrm>
          <a:prstGeom prst="roundRect">
            <a:avLst>
              <a:gd fmla="val 16667" name="adj"/>
            </a:avLst>
          </a:prstGeom>
          <a:solidFill>
            <a:schemeClr val="lt2">
              <a:alpha val="5373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4" name="Google Shape;1304;p65"/>
          <p:cNvSpPr txBox="1"/>
          <p:nvPr/>
        </p:nvSpPr>
        <p:spPr>
          <a:xfrm>
            <a:off x="-1" y="2885378"/>
            <a:ext cx="79593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303025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Presentation Prep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05" name="Google Shape;1305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7807" y="2876483"/>
            <a:ext cx="642109" cy="513687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Google Shape;1306;p65"/>
          <p:cNvSpPr/>
          <p:nvPr/>
        </p:nvSpPr>
        <p:spPr>
          <a:xfrm>
            <a:off x="1067888" y="4039088"/>
            <a:ext cx="7748400" cy="449100"/>
          </a:xfrm>
          <a:prstGeom prst="roundRect">
            <a:avLst>
              <a:gd fmla="val 16667" name="adj"/>
            </a:avLst>
          </a:prstGeom>
          <a:solidFill>
            <a:schemeClr val="lt2">
              <a:alpha val="5373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7" name="Google Shape;1307;p65"/>
          <p:cNvSpPr txBox="1"/>
          <p:nvPr/>
        </p:nvSpPr>
        <p:spPr>
          <a:xfrm>
            <a:off x="-1" y="4007890"/>
            <a:ext cx="79593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303025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Presentations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08" name="Google Shape;1308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7807" y="4005416"/>
            <a:ext cx="642109" cy="500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3" name="Google Shape;1313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8469"/>
          </a:xfrm>
          <a:prstGeom prst="rect">
            <a:avLst/>
          </a:prstGeom>
          <a:noFill/>
          <a:ln>
            <a:noFill/>
          </a:ln>
        </p:spPr>
      </p:pic>
      <p:sp>
        <p:nvSpPr>
          <p:cNvPr id="1314" name="Google Shape;1314;p66"/>
          <p:cNvSpPr txBox="1"/>
          <p:nvPr>
            <p:ph type="title"/>
          </p:nvPr>
        </p:nvSpPr>
        <p:spPr>
          <a:xfrm>
            <a:off x="-24600" y="37665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137150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en" sz="4500">
                <a:latin typeface="Roboto"/>
                <a:ea typeface="Roboto"/>
                <a:cs typeface="Roboto"/>
                <a:sym typeface="Roboto"/>
              </a:rPr>
              <a:t>Time to divide into teams!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5" name="Google Shape;1315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6" name="Google Shape;1316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6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/>
              <a:t>Project </a:t>
            </a:r>
            <a:r>
              <a:rPr lang="en"/>
              <a:t>Requirements</a:t>
            </a:r>
            <a:endParaRPr/>
          </a:p>
        </p:txBody>
      </p:sp>
      <p:sp>
        <p:nvSpPr>
          <p:cNvPr id="1322" name="Google Shape;1322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Requirements</a:t>
            </a:r>
            <a:endParaRPr/>
          </a:p>
        </p:txBody>
      </p:sp>
      <p:sp>
        <p:nvSpPr>
          <p:cNvPr id="1328" name="Google Shape;1328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9" name="Google Shape;1329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68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Use Pandas to clean and format your dataset(s). </a:t>
            </a:r>
            <a:endParaRPr sz="1000"/>
          </a:p>
        </p:txBody>
      </p:sp>
      <p:sp>
        <p:nvSpPr>
          <p:cNvPr id="1331" name="Google Shape;1331;p68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Create a Jupyter Notebook describing the </a:t>
            </a:r>
            <a:r>
              <a:rPr b="1" lang="en" sz="1000">
                <a:solidFill>
                  <a:schemeClr val="dk1"/>
                </a:solidFill>
              </a:rPr>
              <a:t>data exploration and cleanup </a:t>
            </a:r>
            <a:r>
              <a:rPr lang="en" sz="1000">
                <a:solidFill>
                  <a:schemeClr val="dk1"/>
                </a:solidFill>
              </a:rPr>
              <a:t>process.</a:t>
            </a:r>
            <a:endParaRPr sz="1000"/>
          </a:p>
        </p:txBody>
      </p:sp>
      <p:sp>
        <p:nvSpPr>
          <p:cNvPr id="1332" name="Google Shape;1332;p68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Create a Jupyter Notebook illustrating the </a:t>
            </a:r>
            <a:r>
              <a:rPr b="1" lang="en" sz="1000">
                <a:solidFill>
                  <a:schemeClr val="dk1"/>
                </a:solidFill>
              </a:rPr>
              <a:t>final data analysis. </a:t>
            </a:r>
            <a:endParaRPr sz="1000"/>
          </a:p>
        </p:txBody>
      </p:sp>
      <p:sp>
        <p:nvSpPr>
          <p:cNvPr id="1333" name="Google Shape;1333;p68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Use Matplotlib to create a total of 6–8 visualizations of your data (ideally, at least 2 per ”question” you ask of your data). </a:t>
            </a:r>
            <a:endParaRPr sz="1000"/>
          </a:p>
        </p:txBody>
      </p:sp>
      <p:sp>
        <p:nvSpPr>
          <p:cNvPr id="1334" name="Google Shape;1334;p68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Save PNG images of your visualizations to distribute to the class and instructional team, and for inclusion in your presentation. </a:t>
            </a:r>
            <a:endParaRPr sz="1000"/>
          </a:p>
        </p:txBody>
      </p:sp>
      <p:sp>
        <p:nvSpPr>
          <p:cNvPr id="1335" name="Google Shape;1335;p68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(Optional)</a:t>
            </a:r>
            <a:r>
              <a:rPr lang="en" sz="1000">
                <a:solidFill>
                  <a:schemeClr val="dk1"/>
                </a:solidFill>
              </a:rPr>
              <a:t> Use at least one API, if you can find an API with data pertinent to your primary research questions. </a:t>
            </a:r>
            <a:endParaRPr sz="1000"/>
          </a:p>
        </p:txBody>
      </p:sp>
      <p:sp>
        <p:nvSpPr>
          <p:cNvPr id="1336" name="Google Shape;1336;p68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Create a write-up summarizing your major findings. This should include a heading for each</a:t>
            </a:r>
            <a:r>
              <a:rPr lang="en" sz="1000">
                <a:solidFill>
                  <a:schemeClr val="dk1"/>
                </a:solidFill>
              </a:rPr>
              <a:t> “question” you asked of your data </a:t>
            </a:r>
            <a:r>
              <a:rPr lang="en" sz="1000">
                <a:solidFill>
                  <a:schemeClr val="dk1"/>
                </a:solidFill>
              </a:rPr>
              <a:t>and a short description of your findings and any relevant plots.</a:t>
            </a: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Requirements</a:t>
            </a:r>
            <a:endParaRPr/>
          </a:p>
        </p:txBody>
      </p:sp>
      <p:sp>
        <p:nvSpPr>
          <p:cNvPr id="1342" name="Google Shape;1342;p6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You will also be responsible for preparing a formal, 10-minute presentation that covers: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4" name="Google Shape;1344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6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Q</a:t>
            </a:r>
            <a:r>
              <a:rPr lang="en" sz="1300">
                <a:solidFill>
                  <a:schemeClr val="dk1"/>
                </a:solidFill>
              </a:rPr>
              <a:t>uestions you found interesting and what motivated you to answer them</a:t>
            </a:r>
            <a:endParaRPr sz="1300"/>
          </a:p>
        </p:txBody>
      </p:sp>
      <p:sp>
        <p:nvSpPr>
          <p:cNvPr id="1346" name="Google Shape;1346;p6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Where and how you found the data you used to answer these questions</a:t>
            </a:r>
            <a:endParaRPr sz="1300"/>
          </a:p>
        </p:txBody>
      </p:sp>
      <p:sp>
        <p:nvSpPr>
          <p:cNvPr id="1347" name="Google Shape;1347;p6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The data exploration and cleanup process (accompanied by your Jupyter Notebook)</a:t>
            </a:r>
            <a:endParaRPr sz="1300"/>
          </a:p>
        </p:txBody>
      </p:sp>
      <p:sp>
        <p:nvSpPr>
          <p:cNvPr id="1348" name="Google Shape;1348;p6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The analysis process (accompanied by your Jupyter Notebook)</a:t>
            </a:r>
            <a:endParaRPr sz="1300"/>
          </a:p>
        </p:txBody>
      </p:sp>
      <p:sp>
        <p:nvSpPr>
          <p:cNvPr id="1349" name="Google Shape;1349;p6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Your conclusions, which should include a numerical summary and visualizations of that summary</a:t>
            </a:r>
            <a:endParaRPr sz="1300"/>
          </a:p>
        </p:txBody>
      </p:sp>
      <p:sp>
        <p:nvSpPr>
          <p:cNvPr id="1350" name="Google Shape;1350;p6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The </a:t>
            </a:r>
            <a:r>
              <a:rPr lang="en" sz="1300">
                <a:solidFill>
                  <a:schemeClr val="dk1"/>
                </a:solidFill>
              </a:rPr>
              <a:t>implications of your findings: what do your findings mean? </a:t>
            </a:r>
            <a:endParaRPr sz="13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70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/>
              <a:t>Suggested Data Sources</a:t>
            </a:r>
            <a:endParaRPr/>
          </a:p>
        </p:txBody>
      </p:sp>
      <p:sp>
        <p:nvSpPr>
          <p:cNvPr id="1356" name="Google Shape;1356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